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0"/>
  </p:notesMasterIdLst>
  <p:handoutMasterIdLst>
    <p:handoutMasterId r:id="rId21"/>
  </p:handoutMasterIdLst>
  <p:sldIdLst>
    <p:sldId id="2223" r:id="rId3"/>
    <p:sldId id="2262" r:id="rId4"/>
    <p:sldId id="2261" r:id="rId5"/>
    <p:sldId id="2263" r:id="rId6"/>
    <p:sldId id="2295" r:id="rId7"/>
    <p:sldId id="2298" r:id="rId8"/>
    <p:sldId id="2208" r:id="rId9"/>
    <p:sldId id="2270" r:id="rId10"/>
    <p:sldId id="2264" r:id="rId11"/>
    <p:sldId id="2299" r:id="rId12"/>
    <p:sldId id="2265" r:id="rId13"/>
    <p:sldId id="2300" r:id="rId14"/>
    <p:sldId id="2271" r:id="rId15"/>
    <p:sldId id="2231" r:id="rId16"/>
    <p:sldId id="2272" r:id="rId17"/>
    <p:sldId id="2240" r:id="rId18"/>
    <p:sldId id="2301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38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3711" userDrawn="1">
          <p15:clr>
            <a:srgbClr val="A4A3A4"/>
          </p15:clr>
        </p15:guide>
        <p15:guide id="4" orient="horz" pos="727" userDrawn="1">
          <p15:clr>
            <a:srgbClr val="A4A3A4"/>
          </p15:clr>
        </p15:guide>
        <p15:guide id="5" orient="horz" pos="3852" userDrawn="1">
          <p15:clr>
            <a:srgbClr val="A4A3A4"/>
          </p15:clr>
        </p15:guide>
        <p15:guide id="7" orient="horz" pos="13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C4C"/>
    <a:srgbClr val="D2EAF5"/>
    <a:srgbClr val="36556B"/>
    <a:srgbClr val="00B3F2"/>
    <a:srgbClr val="BBC5CC"/>
    <a:srgbClr val="91A2AD"/>
    <a:srgbClr val="1A374B"/>
    <a:srgbClr val="159CE6"/>
    <a:srgbClr val="294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3" autoAdjust="0"/>
    <p:restoredTop sz="93391" autoAdjust="0"/>
  </p:normalViewPr>
  <p:slideViewPr>
    <p:cSldViewPr snapToGrid="0" showGuides="1">
      <p:cViewPr varScale="1">
        <p:scale>
          <a:sx n="84" d="100"/>
          <a:sy n="84" d="100"/>
        </p:scale>
        <p:origin x="840" y="120"/>
      </p:cViewPr>
      <p:guideLst>
        <p:guide pos="338"/>
        <p:guide pos="7256"/>
        <p:guide orient="horz" pos="3711"/>
        <p:guide orient="horz" pos="727"/>
        <p:guide orient="horz" pos="3852"/>
        <p:guide orient="horz" pos="1374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6220"/>
    </p:cViewPr>
  </p:sorterViewPr>
  <p:notesViewPr>
    <p:cSldViewPr snapToGrid="0">
      <p:cViewPr varScale="1">
        <p:scale>
          <a:sx n="68" d="100"/>
          <a:sy n="68" d="100"/>
        </p:scale>
        <p:origin x="1928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717499127643105E-2"/>
          <c:y val="1.88880503025106E-2"/>
          <c:w val="0.82079804573263704"/>
          <c:h val="0.90080803558472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元宇宙百度指数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CFD8DC"/>
              </a:solidFill>
            </a:ln>
            <a:effectLst/>
            <a:scene3d>
              <a:camera prst="orthographicFront"/>
              <a:lightRig rig="threePt" dir="t"/>
            </a:scene3d>
            <a:sp3d contourW="9525" prstMaterial="softEdge">
              <a:contourClr>
                <a:srgbClr val="CFD8DC"/>
              </a:contourClr>
            </a:sp3d>
          </c:spPr>
          <c:cat>
            <c:numRef>
              <c:f>Sheet1!$A$2:$A$6</c:f>
              <c:numCache>
                <c:formatCode>yyyy/m/d</c:formatCode>
                <c:ptCount val="5"/>
                <c:pt idx="0">
                  <c:v>44427</c:v>
                </c:pt>
                <c:pt idx="1">
                  <c:v>44458</c:v>
                </c:pt>
                <c:pt idx="2">
                  <c:v>44488</c:v>
                </c:pt>
                <c:pt idx="3">
                  <c:v>44505</c:v>
                </c:pt>
                <c:pt idx="4">
                  <c:v>44511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10542</c:v>
                </c:pt>
                <c:pt idx="2">
                  <c:v>3825</c:v>
                </c:pt>
                <c:pt idx="3">
                  <c:v>112069</c:v>
                </c:pt>
                <c:pt idx="4">
                  <c:v>300364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C8-4A92-BE99-FB2429622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123919"/>
        <c:axId val="1983124751"/>
      </c:areaChart>
      <c:dateAx>
        <c:axId val="1983123919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83124751"/>
        <c:crosses val="autoZero"/>
        <c:auto val="1"/>
        <c:lblOffset val="100"/>
        <c:baseTimeUnit val="days"/>
        <c:majorUnit val="30"/>
        <c:majorTimeUnit val="days"/>
      </c:dateAx>
      <c:valAx>
        <c:axId val="1983124751"/>
        <c:scaling>
          <c:orientation val="minMax"/>
          <c:max val="310000"/>
          <c:min val="0"/>
        </c:scaling>
        <c:delete val="0"/>
        <c:axPos val="l"/>
        <c:majorGridlines>
          <c:spPr>
            <a:ln w="0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83123919"/>
        <c:crosses val="autoZero"/>
        <c:crossBetween val="midCat"/>
        <c:majorUnit val="100000"/>
      </c:valAx>
      <c:spPr>
        <a:solidFill>
          <a:schemeClr val="accent3">
            <a:lumMod val="75000"/>
          </a:schemeClr>
        </a:solidFill>
        <a:ln w="25400"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40634949036979001"/>
          <c:y val="0.702866845557646"/>
          <c:w val="0.17537215474273299"/>
          <c:h val="4.82642022252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 cap="rnd">
      <a:noFill/>
      <a:round/>
    </a:ln>
    <a:effectLst/>
  </c:spPr>
  <c:txPr>
    <a:bodyPr/>
    <a:lstStyle/>
    <a:p>
      <a:pPr>
        <a:defRPr lang="zh-CN">
          <a:solidFill>
            <a:schemeClr val="tx2">
              <a:lumMod val="40000"/>
              <a:lumOff val="60000"/>
            </a:schemeClr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5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56F74-1FFE-4A60-9D47-15363C42E9B2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36354-F33A-47BE-8339-6EEB0E9D6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13B06-D984-4B4E-A711-0B0EFD0D916F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7AA0-7905-412D-A608-7E19CF7056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9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-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527222" y="320936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25" name="组合 24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68" name="弧形 67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弧形 68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弧形 69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5" name="弧形 64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6" name="弧形 65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7" name="弧形 66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2" name="弧形 61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27" name="直接连接符 26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矩形 71"/>
          <p:cNvSpPr/>
          <p:nvPr userDrawn="1"/>
        </p:nvSpPr>
        <p:spPr>
          <a:xfrm>
            <a:off x="9746" y="-381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68" name="任意多边形: 形状 167"/>
          <p:cNvSpPr/>
          <p:nvPr userDrawn="1"/>
        </p:nvSpPr>
        <p:spPr>
          <a:xfrm>
            <a:off x="-9746" y="5672806"/>
            <a:ext cx="7879747" cy="1191699"/>
          </a:xfrm>
          <a:custGeom>
            <a:avLst/>
            <a:gdLst>
              <a:gd name="connsiteX0" fmla="*/ 1017191 w 6901890"/>
              <a:gd name="connsiteY0" fmla="*/ 25 h 1045592"/>
              <a:gd name="connsiteX1" fmla="*/ 2921000 w 6901890"/>
              <a:gd name="connsiteY1" fmla="*/ 308992 h 1045592"/>
              <a:gd name="connsiteX2" fmla="*/ 6729413 w 6901890"/>
              <a:gd name="connsiteY2" fmla="*/ 1010667 h 1045592"/>
              <a:gd name="connsiteX3" fmla="*/ 6901890 w 6901890"/>
              <a:gd name="connsiteY3" fmla="*/ 1045592 h 1045592"/>
              <a:gd name="connsiteX4" fmla="*/ 0 w 6901890"/>
              <a:gd name="connsiteY4" fmla="*/ 1045592 h 1045592"/>
              <a:gd name="connsiteX5" fmla="*/ 0 w 6901890"/>
              <a:gd name="connsiteY5" fmla="*/ 141653 h 1045592"/>
              <a:gd name="connsiteX6" fmla="*/ 11609 w 6901890"/>
              <a:gd name="connsiteY6" fmla="*/ 137939 h 1045592"/>
              <a:gd name="connsiteX7" fmla="*/ 546100 w 6901890"/>
              <a:gd name="connsiteY7" fmla="*/ 29592 h 1045592"/>
              <a:gd name="connsiteX8" fmla="*/ 1017191 w 6901890"/>
              <a:gd name="connsiteY8" fmla="*/ 25 h 10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1890" h="1045592">
                <a:moveTo>
                  <a:pt x="1017191" y="25"/>
                </a:moveTo>
                <a:cubicBezTo>
                  <a:pt x="1456531" y="1811"/>
                  <a:pt x="1873250" y="99442"/>
                  <a:pt x="2921000" y="308992"/>
                </a:cubicBezTo>
                <a:cubicBezTo>
                  <a:pt x="3619500" y="448692"/>
                  <a:pt x="5308600" y="730209"/>
                  <a:pt x="6729413" y="1010667"/>
                </a:cubicBezTo>
                <a:lnTo>
                  <a:pt x="6901890" y="1045592"/>
                </a:lnTo>
                <a:lnTo>
                  <a:pt x="0" y="1045592"/>
                </a:lnTo>
                <a:lnTo>
                  <a:pt x="0" y="141653"/>
                </a:lnTo>
                <a:lnTo>
                  <a:pt x="11609" y="137939"/>
                </a:lnTo>
                <a:cubicBezTo>
                  <a:pt x="189574" y="87536"/>
                  <a:pt x="370417" y="49701"/>
                  <a:pt x="546100" y="29592"/>
                </a:cubicBezTo>
                <a:cubicBezTo>
                  <a:pt x="721783" y="9484"/>
                  <a:pt x="870744" y="-571"/>
                  <a:pt x="1017191" y="2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4000"/>
                  <a:lumOff val="26000"/>
                </a:schemeClr>
              </a:gs>
              <a:gs pos="100000">
                <a:schemeClr val="accent2">
                  <a:lumMod val="25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矩形 72"/>
          <p:cNvSpPr/>
          <p:nvPr userDrawn="1"/>
        </p:nvSpPr>
        <p:spPr>
          <a:xfrm>
            <a:off x="4873" y="-3810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74" name="矩形 73"/>
          <p:cNvSpPr/>
          <p:nvPr userDrawn="1"/>
        </p:nvSpPr>
        <p:spPr>
          <a:xfrm>
            <a:off x="0" y="-3810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75" name="组合 74"/>
          <p:cNvGrpSpPr/>
          <p:nvPr userDrawn="1"/>
        </p:nvGrpSpPr>
        <p:grpSpPr>
          <a:xfrm>
            <a:off x="432496" y="320936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76" name="组合 75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112" name="组合 111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115" name="组合 114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119" name="弧形 118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0" name="弧形 119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1" name="弧形 120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16" name="弧形 115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7" name="弧形 116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8" name="弧形 117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3" name="弧形 112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4" name="弧形 113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78" name="直接连接符 77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 userDrawn="1"/>
        </p:nvGrpSpPr>
        <p:grpSpPr>
          <a:xfrm>
            <a:off x="1160749" y="496420"/>
            <a:ext cx="4193232" cy="954648"/>
            <a:chOff x="1160748" y="495887"/>
            <a:chExt cx="4193232" cy="954648"/>
          </a:xfrm>
        </p:grpSpPr>
        <p:sp>
          <p:nvSpPr>
            <p:cNvPr id="71" name="矩形: 圆角 70"/>
            <p:cNvSpPr/>
            <p:nvPr userDrawn="1"/>
          </p:nvSpPr>
          <p:spPr>
            <a:xfrm>
              <a:off x="1160749" y="609553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2" name="矩形: 圆角 121"/>
            <p:cNvSpPr/>
            <p:nvPr userDrawn="1"/>
          </p:nvSpPr>
          <p:spPr>
            <a:xfrm>
              <a:off x="1320673" y="495887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6" name="矩形: 圆角 145"/>
            <p:cNvSpPr/>
            <p:nvPr userDrawn="1"/>
          </p:nvSpPr>
          <p:spPr>
            <a:xfrm>
              <a:off x="1306134" y="50843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7" name="矩形: 圆角 146"/>
            <p:cNvSpPr/>
            <p:nvPr userDrawn="1"/>
          </p:nvSpPr>
          <p:spPr>
            <a:xfrm>
              <a:off x="1291596" y="52097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8" name="矩形: 圆角 147"/>
            <p:cNvSpPr/>
            <p:nvPr userDrawn="1"/>
          </p:nvSpPr>
          <p:spPr>
            <a:xfrm>
              <a:off x="1277057" y="53351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9" name="矩形: 圆角 148"/>
            <p:cNvSpPr/>
            <p:nvPr userDrawn="1"/>
          </p:nvSpPr>
          <p:spPr>
            <a:xfrm>
              <a:off x="1262518" y="54605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0" name="矩形: 圆角 149"/>
            <p:cNvSpPr/>
            <p:nvPr userDrawn="1"/>
          </p:nvSpPr>
          <p:spPr>
            <a:xfrm>
              <a:off x="1247980" y="55860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1" name="矩形: 圆角 150"/>
            <p:cNvSpPr/>
            <p:nvPr userDrawn="1"/>
          </p:nvSpPr>
          <p:spPr>
            <a:xfrm>
              <a:off x="1233441" y="57114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2" name="矩形: 圆角 151"/>
            <p:cNvSpPr/>
            <p:nvPr userDrawn="1"/>
          </p:nvSpPr>
          <p:spPr>
            <a:xfrm>
              <a:off x="1218903" y="58368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3" name="矩形: 圆角 152"/>
            <p:cNvSpPr/>
            <p:nvPr userDrawn="1"/>
          </p:nvSpPr>
          <p:spPr>
            <a:xfrm>
              <a:off x="1204364" y="59622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4" name="矩形: 圆角 153"/>
            <p:cNvSpPr/>
            <p:nvPr userDrawn="1"/>
          </p:nvSpPr>
          <p:spPr>
            <a:xfrm>
              <a:off x="1189825" y="60877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5" name="矩形: 圆角 154"/>
            <p:cNvSpPr/>
            <p:nvPr userDrawn="1"/>
          </p:nvSpPr>
          <p:spPr>
            <a:xfrm>
              <a:off x="1175287" y="62131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5" name="矩形: 圆角 144"/>
            <p:cNvSpPr/>
            <p:nvPr userDrawn="1"/>
          </p:nvSpPr>
          <p:spPr>
            <a:xfrm>
              <a:off x="1160748" y="633855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5645335" y="2420716"/>
            <a:ext cx="5873565" cy="3639846"/>
            <a:chOff x="2803140" y="1644555"/>
            <a:chExt cx="5764904" cy="3156205"/>
          </a:xfrm>
        </p:grpSpPr>
        <p:sp>
          <p:nvSpPr>
            <p:cNvPr id="133" name="矩形 132"/>
            <p:cNvSpPr/>
            <p:nvPr/>
          </p:nvSpPr>
          <p:spPr>
            <a:xfrm>
              <a:off x="2830706" y="1644555"/>
              <a:ext cx="5709773" cy="3107582"/>
            </a:xfrm>
            <a:prstGeom prst="rect">
              <a:avLst/>
            </a:prstGeom>
            <a:blipFill dpi="0" rotWithShape="1">
              <a:blip r:embed="rId4">
                <a:alphaModFix amt="1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35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7744" b="-28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31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2803140" y="1644555"/>
              <a:ext cx="5764904" cy="3156205"/>
              <a:chOff x="2844798" y="1562099"/>
              <a:chExt cx="6819903" cy="3733802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857500" y="1574800"/>
                <a:ext cx="6794500" cy="3708402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alpha val="12000"/>
                    </a:schemeClr>
                  </a:gs>
                  <a:gs pos="57000">
                    <a:schemeClr val="bg2">
                      <a:alpha val="15000"/>
                    </a:schemeClr>
                  </a:gs>
                  <a:gs pos="100000">
                    <a:schemeClr val="tx2">
                      <a:lumMod val="20000"/>
                      <a:lumOff val="80000"/>
                      <a:alpha val="2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2844798" y="1562099"/>
                <a:ext cx="438152" cy="450851"/>
                <a:chOff x="2857498" y="1574799"/>
                <a:chExt cx="438152" cy="450851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/>
              <p:cNvGrpSpPr/>
              <p:nvPr/>
            </p:nvGrpSpPr>
            <p:grpSpPr>
              <a:xfrm flipH="1">
                <a:off x="9213851" y="1562099"/>
                <a:ext cx="438150" cy="450851"/>
                <a:chOff x="2857498" y="1574799"/>
                <a:chExt cx="438152" cy="450851"/>
              </a:xfrm>
            </p:grpSpPr>
            <p:cxnSp>
              <p:nvCxnSpPr>
                <p:cNvPr id="144" name="直接连接符 143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2857498" y="4845051"/>
                <a:ext cx="438152" cy="450850"/>
                <a:chOff x="2857498" y="1574799"/>
                <a:chExt cx="438152" cy="450851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组合 138"/>
              <p:cNvGrpSpPr/>
              <p:nvPr/>
            </p:nvGrpSpPr>
            <p:grpSpPr>
              <a:xfrm flipH="1" flipV="1">
                <a:off x="9226551" y="4845051"/>
                <a:ext cx="438150" cy="450850"/>
                <a:chOff x="2857498" y="1574799"/>
                <a:chExt cx="438152" cy="450851"/>
              </a:xfrm>
            </p:grpSpPr>
            <p:cxnSp>
              <p:nvCxnSpPr>
                <p:cNvPr id="140" name="直接连接符 139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0" name="矩形: 圆角 159"/>
          <p:cNvSpPr/>
          <p:nvPr userDrawn="1"/>
        </p:nvSpPr>
        <p:spPr>
          <a:xfrm>
            <a:off x="660400" y="2395292"/>
            <a:ext cx="4044764" cy="1600529"/>
          </a:xfrm>
          <a:prstGeom prst="roundRect">
            <a:avLst>
              <a:gd name="adj" fmla="val 8096"/>
            </a:avLst>
          </a:prstGeom>
          <a:gradFill flip="none" rotWithShape="1">
            <a:gsLst>
              <a:gs pos="20000">
                <a:srgbClr val="BFBFBF">
                  <a:alpha val="8000"/>
                </a:srgbClr>
              </a:gs>
              <a:gs pos="80000">
                <a:srgbClr val="FFFFFF">
                  <a:alpha val="30000"/>
                </a:srgbClr>
              </a:gs>
              <a:gs pos="100000">
                <a:schemeClr val="accent1">
                  <a:tint val="0"/>
                  <a:alpha val="3000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媒体占位符 3"/>
          <p:cNvSpPr>
            <a:spLocks noGrp="1"/>
          </p:cNvSpPr>
          <p:nvPr>
            <p:ph type="media" sz="quarter" idx="10"/>
          </p:nvPr>
        </p:nvSpPr>
        <p:spPr>
          <a:xfrm>
            <a:off x="5926830" y="2735750"/>
            <a:ext cx="5321300" cy="3073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任意多边形: 形状 168"/>
          <p:cNvSpPr/>
          <p:nvPr userDrawn="1"/>
        </p:nvSpPr>
        <p:spPr>
          <a:xfrm>
            <a:off x="3363890" y="5980578"/>
            <a:ext cx="8837855" cy="877422"/>
          </a:xfrm>
          <a:custGeom>
            <a:avLst/>
            <a:gdLst>
              <a:gd name="connsiteX0" fmla="*/ 5326293 w 7784562"/>
              <a:gd name="connsiteY0" fmla="*/ 375 h 790601"/>
              <a:gd name="connsiteX1" fmla="*/ 7382106 w 7784562"/>
              <a:gd name="connsiteY1" fmla="*/ 135902 h 790601"/>
              <a:gd name="connsiteX2" fmla="*/ 7784562 w 7784562"/>
              <a:gd name="connsiteY2" fmla="*/ 192257 h 790601"/>
              <a:gd name="connsiteX3" fmla="*/ 7784562 w 7784562"/>
              <a:gd name="connsiteY3" fmla="*/ 790601 h 790601"/>
              <a:gd name="connsiteX4" fmla="*/ 0 w 7784562"/>
              <a:gd name="connsiteY4" fmla="*/ 790601 h 790601"/>
              <a:gd name="connsiteX5" fmla="*/ 702849 w 7784562"/>
              <a:gd name="connsiteY5" fmla="*/ 651472 h 790601"/>
              <a:gd name="connsiteX6" fmla="*/ 4863562 w 7784562"/>
              <a:gd name="connsiteY6" fmla="*/ 15901 h 790601"/>
              <a:gd name="connsiteX7" fmla="*/ 5326293 w 7784562"/>
              <a:gd name="connsiteY7" fmla="*/ 375 h 7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84562" h="790601">
                <a:moveTo>
                  <a:pt x="5326293" y="375"/>
                </a:moveTo>
                <a:cubicBezTo>
                  <a:pt x="5966718" y="-5043"/>
                  <a:pt x="6691147" y="48566"/>
                  <a:pt x="7382106" y="135902"/>
                </a:cubicBezTo>
                <a:lnTo>
                  <a:pt x="7784562" y="192257"/>
                </a:lnTo>
                <a:lnTo>
                  <a:pt x="7784562" y="790601"/>
                </a:lnTo>
                <a:lnTo>
                  <a:pt x="0" y="790601"/>
                </a:lnTo>
                <a:lnTo>
                  <a:pt x="702849" y="651472"/>
                </a:lnTo>
                <a:cubicBezTo>
                  <a:pt x="2348268" y="334096"/>
                  <a:pt x="3976943" y="70670"/>
                  <a:pt x="4863562" y="15901"/>
                </a:cubicBezTo>
                <a:cubicBezTo>
                  <a:pt x="5011332" y="6773"/>
                  <a:pt x="5166187" y="1730"/>
                  <a:pt x="5326293" y="3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2000"/>
                  <a:lumOff val="48000"/>
                </a:schemeClr>
              </a:gs>
              <a:gs pos="100000">
                <a:schemeClr val="accent2">
                  <a:lumMod val="93000"/>
                  <a:lumOff val="7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1" name="矩形: 圆角 160"/>
          <p:cNvSpPr/>
          <p:nvPr userDrawn="1"/>
        </p:nvSpPr>
        <p:spPr>
          <a:xfrm>
            <a:off x="660831" y="4425575"/>
            <a:ext cx="4044764" cy="1615737"/>
          </a:xfrm>
          <a:prstGeom prst="roundRect">
            <a:avLst>
              <a:gd name="adj" fmla="val 8096"/>
            </a:avLst>
          </a:prstGeom>
          <a:gradFill flip="none" rotWithShape="1">
            <a:gsLst>
              <a:gs pos="20000">
                <a:srgbClr val="BFBFBF">
                  <a:alpha val="4000"/>
                </a:srgbClr>
              </a:gs>
              <a:gs pos="80000">
                <a:srgbClr val="FFFFFF">
                  <a:alpha val="30000"/>
                </a:srgbClr>
              </a:gs>
              <a:gs pos="100000">
                <a:schemeClr val="accent1">
                  <a:tint val="0"/>
                  <a:alpha val="5000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pic>
        <p:nvPicPr>
          <p:cNvPr id="61" name="图片 60"/>
          <p:cNvPicPr>
            <a:picLocks noChangeAspect="1"/>
          </p:cNvPicPr>
          <p:nvPr userDrawn="1"/>
        </p:nvPicPr>
        <p:blipFill rotWithShape="1">
          <a:blip r:embed="rId2"/>
          <a:srcRect l="22624" r="22781"/>
          <a:stretch>
            <a:fillRect/>
          </a:stretch>
        </p:blipFill>
        <p:spPr>
          <a:xfrm>
            <a:off x="-1" y="3146250"/>
            <a:ext cx="12192001" cy="3731075"/>
          </a:xfrm>
          <a:prstGeom prst="rect">
            <a:avLst/>
          </a:prstGeom>
        </p:spPr>
      </p:pic>
      <p:sp>
        <p:nvSpPr>
          <p:cNvPr id="102" name="矩形 10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03" name="矩形 102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66" y="316519"/>
            <a:ext cx="3676850" cy="371732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496778" y="568403"/>
            <a:ext cx="3233535" cy="3233535"/>
            <a:chOff x="3422650" y="1511299"/>
            <a:chExt cx="2228850" cy="2228850"/>
          </a:xfrm>
        </p:grpSpPr>
        <p:sp>
          <p:nvSpPr>
            <p:cNvPr id="16" name="弧形 15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16200000"/>
                <a:gd name="adj2" fmla="val 20851096"/>
              </a:avLst>
            </a:prstGeom>
            <a:ln w="15875"/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1652346"/>
                <a:gd name="adj2" fmla="val 7060444"/>
              </a:avLst>
            </a:prstGeom>
            <a:ln w="15875"/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9720641"/>
                <a:gd name="adj2" fmla="val 13789610"/>
              </a:avLst>
            </a:prstGeom>
            <a:ln w="15875"/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4185091">
            <a:off x="4496778" y="568403"/>
            <a:ext cx="3233535" cy="3233535"/>
            <a:chOff x="3422650" y="1511299"/>
            <a:chExt cx="2228850" cy="2228850"/>
          </a:xfrm>
          <a:effectLst/>
        </p:grpSpPr>
        <p:sp>
          <p:nvSpPr>
            <p:cNvPr id="13" name="弧形 12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16597692"/>
                <a:gd name="adj2" fmla="val 637550"/>
              </a:avLst>
            </a:prstGeom>
            <a:ln w="114300">
              <a:solidFill>
                <a:schemeClr val="accent5"/>
              </a:solidFill>
            </a:ln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弧形 13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3962744"/>
                <a:gd name="adj2" fmla="val 8710740"/>
              </a:avLst>
            </a:prstGeom>
            <a:ln w="114300">
              <a:solidFill>
                <a:schemeClr val="accent5"/>
              </a:solidFill>
            </a:ln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>
              <a:off x="3422650" y="1511299"/>
              <a:ext cx="2228850" cy="2228850"/>
            </a:xfrm>
            <a:prstGeom prst="arc">
              <a:avLst>
                <a:gd name="adj1" fmla="val 13073389"/>
                <a:gd name="adj2" fmla="val 14985249"/>
              </a:avLst>
            </a:prstGeom>
            <a:ln w="114300">
              <a:solidFill>
                <a:schemeClr val="accent5"/>
              </a:solidFill>
            </a:ln>
            <a:effectLst>
              <a:glow rad="63500">
                <a:schemeClr val="accent5">
                  <a:satMod val="175000"/>
                  <a:alpha val="30000"/>
                </a:schemeClr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>
            <a:off x="4137715" y="235840"/>
            <a:ext cx="3916566" cy="3916566"/>
          </a:xfrm>
          <a:prstGeom prst="arc">
            <a:avLst>
              <a:gd name="adj1" fmla="val 16200000"/>
              <a:gd name="adj2" fmla="val 16172412"/>
            </a:avLst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rgbClr val="C9F1FF">
                    <a:alpha val="10000"/>
                  </a:srgbClr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>
            <a:off x="4705457" y="791635"/>
            <a:ext cx="2778834" cy="2778834"/>
          </a:xfrm>
          <a:prstGeom prst="arc">
            <a:avLst>
              <a:gd name="adj1" fmla="val 16200000"/>
              <a:gd name="adj2" fmla="val 16172412"/>
            </a:avLst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rgbClr val="C9F1FF">
                    <a:alpha val="10000"/>
                  </a:srgbClr>
                </a:gs>
              </a:gsLst>
              <a:lin ang="5400000" scaled="1"/>
            </a:gradFill>
            <a:prstDash val="sysDash"/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0008784">
            <a:off x="3254320" y="967626"/>
            <a:ext cx="403448" cy="407889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8000">
                <a:schemeClr val="accent5">
                  <a:lumMod val="0"/>
                  <a:lumOff val="100000"/>
                </a:schemeClr>
              </a:gs>
              <a:gs pos="77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 rot="20008784">
            <a:off x="8547591" y="2486459"/>
            <a:ext cx="611627" cy="618359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8000">
                <a:schemeClr val="accent5">
                  <a:lumMod val="0"/>
                  <a:lumOff val="100000"/>
                </a:schemeClr>
              </a:gs>
              <a:gs pos="77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 rot="20008784">
            <a:off x="4423589" y="4291315"/>
            <a:ext cx="304180" cy="30752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8000">
                <a:schemeClr val="accent5">
                  <a:lumMod val="0"/>
                  <a:lumOff val="100000"/>
                </a:schemeClr>
              </a:gs>
              <a:gs pos="77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825603" y="1358645"/>
            <a:ext cx="1999288" cy="2455489"/>
          </a:xfrm>
          <a:custGeom>
            <a:avLst/>
            <a:gdLst>
              <a:gd name="connsiteX0" fmla="*/ 0 w 4445430"/>
              <a:gd name="connsiteY0" fmla="*/ 407795 h 2446724"/>
              <a:gd name="connsiteX1" fmla="*/ 407795 w 4445430"/>
              <a:gd name="connsiteY1" fmla="*/ 0 h 2446724"/>
              <a:gd name="connsiteX2" fmla="*/ 4037635 w 4445430"/>
              <a:gd name="connsiteY2" fmla="*/ 0 h 2446724"/>
              <a:gd name="connsiteX3" fmla="*/ 4445430 w 4445430"/>
              <a:gd name="connsiteY3" fmla="*/ 407795 h 2446724"/>
              <a:gd name="connsiteX4" fmla="*/ 4445430 w 4445430"/>
              <a:gd name="connsiteY4" fmla="*/ 2038929 h 2446724"/>
              <a:gd name="connsiteX5" fmla="*/ 4037635 w 4445430"/>
              <a:gd name="connsiteY5" fmla="*/ 2446724 h 2446724"/>
              <a:gd name="connsiteX6" fmla="*/ 407795 w 4445430"/>
              <a:gd name="connsiteY6" fmla="*/ 2446724 h 2446724"/>
              <a:gd name="connsiteX7" fmla="*/ 0 w 4445430"/>
              <a:gd name="connsiteY7" fmla="*/ 2038929 h 2446724"/>
              <a:gd name="connsiteX8" fmla="*/ 0 w 4445430"/>
              <a:gd name="connsiteY8" fmla="*/ 407795 h 2446724"/>
              <a:gd name="connsiteX0-1" fmla="*/ 0 w 4450510"/>
              <a:gd name="connsiteY0-2" fmla="*/ 514434 h 2553363"/>
              <a:gd name="connsiteX1-3" fmla="*/ 407795 w 4450510"/>
              <a:gd name="connsiteY1-4" fmla="*/ 106639 h 2553363"/>
              <a:gd name="connsiteX2-5" fmla="*/ 4037635 w 4450510"/>
              <a:gd name="connsiteY2-6" fmla="*/ 106639 h 2553363"/>
              <a:gd name="connsiteX3-7" fmla="*/ 4450510 w 4450510"/>
              <a:gd name="connsiteY3-8" fmla="*/ 97874 h 2553363"/>
              <a:gd name="connsiteX4-9" fmla="*/ 4445430 w 4450510"/>
              <a:gd name="connsiteY4-10" fmla="*/ 2145568 h 2553363"/>
              <a:gd name="connsiteX5-11" fmla="*/ 4037635 w 4450510"/>
              <a:gd name="connsiteY5-12" fmla="*/ 2553363 h 2553363"/>
              <a:gd name="connsiteX6-13" fmla="*/ 407795 w 4450510"/>
              <a:gd name="connsiteY6-14" fmla="*/ 2553363 h 2553363"/>
              <a:gd name="connsiteX7-15" fmla="*/ 0 w 4450510"/>
              <a:gd name="connsiteY7-16" fmla="*/ 2145568 h 2553363"/>
              <a:gd name="connsiteX8-17" fmla="*/ 0 w 4450510"/>
              <a:gd name="connsiteY8-18" fmla="*/ 514434 h 2553363"/>
              <a:gd name="connsiteX0-19" fmla="*/ 0 w 4450510"/>
              <a:gd name="connsiteY0-20" fmla="*/ 416560 h 2455489"/>
              <a:gd name="connsiteX1-21" fmla="*/ 407795 w 4450510"/>
              <a:gd name="connsiteY1-22" fmla="*/ 8765 h 2455489"/>
              <a:gd name="connsiteX2-23" fmla="*/ 4037635 w 4450510"/>
              <a:gd name="connsiteY2-24" fmla="*/ 8765 h 2455489"/>
              <a:gd name="connsiteX3-25" fmla="*/ 4450510 w 4450510"/>
              <a:gd name="connsiteY3-26" fmla="*/ 0 h 2455489"/>
              <a:gd name="connsiteX4-27" fmla="*/ 4445430 w 4450510"/>
              <a:gd name="connsiteY4-28" fmla="*/ 2047694 h 2455489"/>
              <a:gd name="connsiteX5-29" fmla="*/ 4037635 w 4450510"/>
              <a:gd name="connsiteY5-30" fmla="*/ 2455489 h 2455489"/>
              <a:gd name="connsiteX6-31" fmla="*/ 407795 w 4450510"/>
              <a:gd name="connsiteY6-32" fmla="*/ 2455489 h 2455489"/>
              <a:gd name="connsiteX7-33" fmla="*/ 0 w 4450510"/>
              <a:gd name="connsiteY7-34" fmla="*/ 2047694 h 2455489"/>
              <a:gd name="connsiteX8-35" fmla="*/ 0 w 4450510"/>
              <a:gd name="connsiteY8-36" fmla="*/ 416560 h 2455489"/>
              <a:gd name="connsiteX0-37" fmla="*/ 110474 w 4560984"/>
              <a:gd name="connsiteY0-38" fmla="*/ 416560 h 2455489"/>
              <a:gd name="connsiteX1-39" fmla="*/ 518269 w 4560984"/>
              <a:gd name="connsiteY1-40" fmla="*/ 8765 h 2455489"/>
              <a:gd name="connsiteX2-41" fmla="*/ 4148109 w 4560984"/>
              <a:gd name="connsiteY2-42" fmla="*/ 8765 h 2455489"/>
              <a:gd name="connsiteX3-43" fmla="*/ 4560984 w 4560984"/>
              <a:gd name="connsiteY3-44" fmla="*/ 0 h 2455489"/>
              <a:gd name="connsiteX4-45" fmla="*/ 4555904 w 4560984"/>
              <a:gd name="connsiteY4-46" fmla="*/ 2047694 h 2455489"/>
              <a:gd name="connsiteX5-47" fmla="*/ 4148109 w 4560984"/>
              <a:gd name="connsiteY5-48" fmla="*/ 2455489 h 2455489"/>
              <a:gd name="connsiteX6-49" fmla="*/ 96629 w 4560984"/>
              <a:gd name="connsiteY6-50" fmla="*/ 2435169 h 2455489"/>
              <a:gd name="connsiteX7-51" fmla="*/ 110474 w 4560984"/>
              <a:gd name="connsiteY7-52" fmla="*/ 2047694 h 2455489"/>
              <a:gd name="connsiteX8-53" fmla="*/ 110474 w 4560984"/>
              <a:gd name="connsiteY8-54" fmla="*/ 416560 h 2455489"/>
              <a:gd name="connsiteX0-55" fmla="*/ 13845 w 4464355"/>
              <a:gd name="connsiteY0-56" fmla="*/ 416560 h 2455489"/>
              <a:gd name="connsiteX1-57" fmla="*/ 421640 w 4464355"/>
              <a:gd name="connsiteY1-58" fmla="*/ 8765 h 2455489"/>
              <a:gd name="connsiteX2-59" fmla="*/ 4051480 w 4464355"/>
              <a:gd name="connsiteY2-60" fmla="*/ 8765 h 2455489"/>
              <a:gd name="connsiteX3-61" fmla="*/ 4464355 w 4464355"/>
              <a:gd name="connsiteY3-62" fmla="*/ 0 h 2455489"/>
              <a:gd name="connsiteX4-63" fmla="*/ 4459275 w 4464355"/>
              <a:gd name="connsiteY4-64" fmla="*/ 2047694 h 2455489"/>
              <a:gd name="connsiteX5-65" fmla="*/ 4051480 w 4464355"/>
              <a:gd name="connsiteY5-66" fmla="*/ 2455489 h 2455489"/>
              <a:gd name="connsiteX6-67" fmla="*/ 0 w 4464355"/>
              <a:gd name="connsiteY6-68" fmla="*/ 2435169 h 2455489"/>
              <a:gd name="connsiteX7-69" fmla="*/ 13845 w 4464355"/>
              <a:gd name="connsiteY7-70" fmla="*/ 2047694 h 2455489"/>
              <a:gd name="connsiteX8-71" fmla="*/ 13845 w 4464355"/>
              <a:gd name="connsiteY8-72" fmla="*/ 416560 h 2455489"/>
              <a:gd name="connsiteX0-73" fmla="*/ 0 w 4450510"/>
              <a:gd name="connsiteY0-74" fmla="*/ 416560 h 2455489"/>
              <a:gd name="connsiteX1-75" fmla="*/ 407795 w 4450510"/>
              <a:gd name="connsiteY1-76" fmla="*/ 8765 h 2455489"/>
              <a:gd name="connsiteX2-77" fmla="*/ 4037635 w 4450510"/>
              <a:gd name="connsiteY2-78" fmla="*/ 8765 h 2455489"/>
              <a:gd name="connsiteX3-79" fmla="*/ 4450510 w 4450510"/>
              <a:gd name="connsiteY3-80" fmla="*/ 0 h 2455489"/>
              <a:gd name="connsiteX4-81" fmla="*/ 4445430 w 4450510"/>
              <a:gd name="connsiteY4-82" fmla="*/ 2047694 h 2455489"/>
              <a:gd name="connsiteX5-83" fmla="*/ 4037635 w 4450510"/>
              <a:gd name="connsiteY5-84" fmla="*/ 2455489 h 2455489"/>
              <a:gd name="connsiteX6-85" fmla="*/ 1395 w 4450510"/>
              <a:gd name="connsiteY6-86" fmla="*/ 2435169 h 2455489"/>
              <a:gd name="connsiteX7-87" fmla="*/ 0 w 4450510"/>
              <a:gd name="connsiteY7-88" fmla="*/ 2047694 h 2455489"/>
              <a:gd name="connsiteX8-89" fmla="*/ 0 w 4450510"/>
              <a:gd name="connsiteY8-90" fmla="*/ 416560 h 2455489"/>
              <a:gd name="connsiteX0-91" fmla="*/ 0 w 4450510"/>
              <a:gd name="connsiteY0-92" fmla="*/ 416560 h 2455489"/>
              <a:gd name="connsiteX1-93" fmla="*/ 407795 w 4450510"/>
              <a:gd name="connsiteY1-94" fmla="*/ 8765 h 2455489"/>
              <a:gd name="connsiteX2-95" fmla="*/ 4037635 w 4450510"/>
              <a:gd name="connsiteY2-96" fmla="*/ 8765 h 2455489"/>
              <a:gd name="connsiteX3-97" fmla="*/ 4450510 w 4450510"/>
              <a:gd name="connsiteY3-98" fmla="*/ 0 h 2455489"/>
              <a:gd name="connsiteX4-99" fmla="*/ 4445430 w 4450510"/>
              <a:gd name="connsiteY4-100" fmla="*/ 2047694 h 2455489"/>
              <a:gd name="connsiteX5-101" fmla="*/ 4037635 w 4450510"/>
              <a:gd name="connsiteY5-102" fmla="*/ 2455489 h 2455489"/>
              <a:gd name="connsiteX6-103" fmla="*/ 1395 w 4450510"/>
              <a:gd name="connsiteY6-104" fmla="*/ 2435169 h 2455489"/>
              <a:gd name="connsiteX7-105" fmla="*/ 0 w 4450510"/>
              <a:gd name="connsiteY7-106" fmla="*/ 2047694 h 2455489"/>
              <a:gd name="connsiteX8-107" fmla="*/ 0 w 4450510"/>
              <a:gd name="connsiteY8-108" fmla="*/ 416560 h 2455489"/>
              <a:gd name="connsiteX0-109" fmla="*/ 0 w 4450510"/>
              <a:gd name="connsiteY0-110" fmla="*/ 416560 h 2455489"/>
              <a:gd name="connsiteX1-111" fmla="*/ 407795 w 4450510"/>
              <a:gd name="connsiteY1-112" fmla="*/ 8765 h 2455489"/>
              <a:gd name="connsiteX2-113" fmla="*/ 4037635 w 4450510"/>
              <a:gd name="connsiteY2-114" fmla="*/ 8765 h 2455489"/>
              <a:gd name="connsiteX3-115" fmla="*/ 4450510 w 4450510"/>
              <a:gd name="connsiteY3-116" fmla="*/ 0 h 2455489"/>
              <a:gd name="connsiteX4-117" fmla="*/ 4445430 w 4450510"/>
              <a:gd name="connsiteY4-118" fmla="*/ 2047694 h 2455489"/>
              <a:gd name="connsiteX5-119" fmla="*/ 4037635 w 4450510"/>
              <a:gd name="connsiteY5-120" fmla="*/ 2455489 h 2455489"/>
              <a:gd name="connsiteX6-121" fmla="*/ 1395 w 4450510"/>
              <a:gd name="connsiteY6-122" fmla="*/ 2435169 h 2455489"/>
              <a:gd name="connsiteX7-123" fmla="*/ 0 w 4450510"/>
              <a:gd name="connsiteY7-124" fmla="*/ 2022294 h 2455489"/>
              <a:gd name="connsiteX8-125" fmla="*/ 0 w 4450510"/>
              <a:gd name="connsiteY8-126" fmla="*/ 416560 h 24554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450510" h="2455489">
                <a:moveTo>
                  <a:pt x="0" y="416560"/>
                </a:moveTo>
                <a:cubicBezTo>
                  <a:pt x="0" y="191341"/>
                  <a:pt x="182576" y="8765"/>
                  <a:pt x="407795" y="8765"/>
                </a:cubicBezTo>
                <a:lnTo>
                  <a:pt x="4037635" y="8765"/>
                </a:lnTo>
                <a:cubicBezTo>
                  <a:pt x="4262854" y="8765"/>
                  <a:pt x="4049190" y="3381"/>
                  <a:pt x="4450510" y="0"/>
                </a:cubicBezTo>
                <a:cubicBezTo>
                  <a:pt x="4450510" y="543711"/>
                  <a:pt x="4445430" y="1503983"/>
                  <a:pt x="4445430" y="2047694"/>
                </a:cubicBezTo>
                <a:cubicBezTo>
                  <a:pt x="4445430" y="2272913"/>
                  <a:pt x="4262854" y="2455489"/>
                  <a:pt x="4037635" y="2455489"/>
                </a:cubicBezTo>
                <a:lnTo>
                  <a:pt x="1395" y="2435169"/>
                </a:lnTo>
                <a:cubicBezTo>
                  <a:pt x="4776" y="2059249"/>
                  <a:pt x="0" y="2247513"/>
                  <a:pt x="0" y="2022294"/>
                </a:cubicBezTo>
                <a:lnTo>
                  <a:pt x="0" y="41656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/>
          <p:cNvGrpSpPr/>
          <p:nvPr/>
        </p:nvGrpSpPr>
        <p:grpSpPr>
          <a:xfrm>
            <a:off x="731343" y="1095223"/>
            <a:ext cx="2097104" cy="2729018"/>
            <a:chOff x="1078032" y="399192"/>
            <a:chExt cx="4668254" cy="2729018"/>
          </a:xfrm>
        </p:grpSpPr>
        <p:sp>
          <p:nvSpPr>
            <p:cNvPr id="33" name="任意多边形: 形状 32"/>
            <p:cNvSpPr/>
            <p:nvPr/>
          </p:nvSpPr>
          <p:spPr>
            <a:xfrm>
              <a:off x="1288603" y="664142"/>
              <a:ext cx="4457683" cy="2464068"/>
            </a:xfrm>
            <a:custGeom>
              <a:avLst/>
              <a:gdLst>
                <a:gd name="connsiteX0" fmla="*/ 410686 w 4457683"/>
                <a:gd name="connsiteY0" fmla="*/ 0 h 2464068"/>
                <a:gd name="connsiteX1" fmla="*/ 4457683 w 4457683"/>
                <a:gd name="connsiteY1" fmla="*/ 0 h 2464068"/>
                <a:gd name="connsiteX2" fmla="*/ 4457683 w 4457683"/>
                <a:gd name="connsiteY2" fmla="*/ 0 h 2464068"/>
                <a:gd name="connsiteX3" fmla="*/ 4457683 w 4457683"/>
                <a:gd name="connsiteY3" fmla="*/ 2053382 h 2464068"/>
                <a:gd name="connsiteX4" fmla="*/ 4046997 w 4457683"/>
                <a:gd name="connsiteY4" fmla="*/ 2464068 h 2464068"/>
                <a:gd name="connsiteX5" fmla="*/ 0 w 4457683"/>
                <a:gd name="connsiteY5" fmla="*/ 2464068 h 2464068"/>
                <a:gd name="connsiteX6" fmla="*/ 0 w 4457683"/>
                <a:gd name="connsiteY6" fmla="*/ 2464068 h 2464068"/>
                <a:gd name="connsiteX7" fmla="*/ 0 w 4457683"/>
                <a:gd name="connsiteY7" fmla="*/ 410686 h 2464068"/>
                <a:gd name="connsiteX8" fmla="*/ 410686 w 4457683"/>
                <a:gd name="connsiteY8" fmla="*/ 0 h 2464068"/>
                <a:gd name="connsiteX0-1" fmla="*/ 410686 w 4457683"/>
                <a:gd name="connsiteY0-2" fmla="*/ 0 h 2464068"/>
                <a:gd name="connsiteX1-3" fmla="*/ 3793540 w 4457683"/>
                <a:gd name="connsiteY1-4" fmla="*/ 0 h 2464068"/>
                <a:gd name="connsiteX2-5" fmla="*/ 4457683 w 4457683"/>
                <a:gd name="connsiteY2-6" fmla="*/ 0 h 2464068"/>
                <a:gd name="connsiteX3-7" fmla="*/ 4457683 w 4457683"/>
                <a:gd name="connsiteY3-8" fmla="*/ 0 h 2464068"/>
                <a:gd name="connsiteX4-9" fmla="*/ 4457683 w 4457683"/>
                <a:gd name="connsiteY4-10" fmla="*/ 2053382 h 2464068"/>
                <a:gd name="connsiteX5-11" fmla="*/ 4046997 w 4457683"/>
                <a:gd name="connsiteY5-12" fmla="*/ 2464068 h 2464068"/>
                <a:gd name="connsiteX6-13" fmla="*/ 0 w 4457683"/>
                <a:gd name="connsiteY6-14" fmla="*/ 2464068 h 2464068"/>
                <a:gd name="connsiteX7-15" fmla="*/ 0 w 4457683"/>
                <a:gd name="connsiteY7-16" fmla="*/ 2464068 h 2464068"/>
                <a:gd name="connsiteX8-17" fmla="*/ 0 w 4457683"/>
                <a:gd name="connsiteY8-18" fmla="*/ 410686 h 2464068"/>
                <a:gd name="connsiteX9" fmla="*/ 410686 w 4457683"/>
                <a:gd name="connsiteY9" fmla="*/ 0 h 2464068"/>
                <a:gd name="connsiteX0-19" fmla="*/ 410686 w 4457683"/>
                <a:gd name="connsiteY0-20" fmla="*/ 0 h 2464068"/>
                <a:gd name="connsiteX1-21" fmla="*/ 3793540 w 4457683"/>
                <a:gd name="connsiteY1-22" fmla="*/ 0 h 2464068"/>
                <a:gd name="connsiteX2-23" fmla="*/ 4457683 w 4457683"/>
                <a:gd name="connsiteY2-24" fmla="*/ 0 h 2464068"/>
                <a:gd name="connsiteX3-25" fmla="*/ 4457683 w 4457683"/>
                <a:gd name="connsiteY3-26" fmla="*/ 0 h 2464068"/>
                <a:gd name="connsiteX4-27" fmla="*/ 4457683 w 4457683"/>
                <a:gd name="connsiteY4-28" fmla="*/ 2053382 h 2464068"/>
                <a:gd name="connsiteX5-29" fmla="*/ 4046997 w 4457683"/>
                <a:gd name="connsiteY5-30" fmla="*/ 2464068 h 2464068"/>
                <a:gd name="connsiteX6-31" fmla="*/ 588327 w 4457683"/>
                <a:gd name="connsiteY6-32" fmla="*/ 2464067 h 2464068"/>
                <a:gd name="connsiteX7-33" fmla="*/ 0 w 4457683"/>
                <a:gd name="connsiteY7-34" fmla="*/ 2464068 h 2464068"/>
                <a:gd name="connsiteX8-35" fmla="*/ 0 w 4457683"/>
                <a:gd name="connsiteY8-36" fmla="*/ 2464068 h 2464068"/>
                <a:gd name="connsiteX9-37" fmla="*/ 0 w 4457683"/>
                <a:gd name="connsiteY9-38" fmla="*/ 410686 h 2464068"/>
                <a:gd name="connsiteX10" fmla="*/ 410686 w 4457683"/>
                <a:gd name="connsiteY10" fmla="*/ 0 h 2464068"/>
                <a:gd name="connsiteX0-39" fmla="*/ 410686 w 4457683"/>
                <a:gd name="connsiteY0-40" fmla="*/ 0 h 2464068"/>
                <a:gd name="connsiteX1-41" fmla="*/ 3793540 w 4457683"/>
                <a:gd name="connsiteY1-42" fmla="*/ 0 h 2464068"/>
                <a:gd name="connsiteX2-43" fmla="*/ 4457683 w 4457683"/>
                <a:gd name="connsiteY2-44" fmla="*/ 0 h 2464068"/>
                <a:gd name="connsiteX3-45" fmla="*/ 4457683 w 4457683"/>
                <a:gd name="connsiteY3-46" fmla="*/ 0 h 2464068"/>
                <a:gd name="connsiteX4-47" fmla="*/ 4457683 w 4457683"/>
                <a:gd name="connsiteY4-48" fmla="*/ 2053382 h 2464068"/>
                <a:gd name="connsiteX5-49" fmla="*/ 4046997 w 4457683"/>
                <a:gd name="connsiteY5-50" fmla="*/ 2464068 h 2464068"/>
                <a:gd name="connsiteX6-51" fmla="*/ 588327 w 4457683"/>
                <a:gd name="connsiteY6-52" fmla="*/ 2464067 h 2464068"/>
                <a:gd name="connsiteX7-53" fmla="*/ 0 w 4457683"/>
                <a:gd name="connsiteY7-54" fmla="*/ 2464068 h 2464068"/>
                <a:gd name="connsiteX8-55" fmla="*/ 0 w 4457683"/>
                <a:gd name="connsiteY8-56" fmla="*/ 2464068 h 2464068"/>
                <a:gd name="connsiteX9-57" fmla="*/ 1186 w 4457683"/>
                <a:gd name="connsiteY9-58" fmla="*/ 2098307 h 2464068"/>
                <a:gd name="connsiteX10-59" fmla="*/ 0 w 4457683"/>
                <a:gd name="connsiteY10-60" fmla="*/ 410686 h 2464068"/>
                <a:gd name="connsiteX11" fmla="*/ 410686 w 4457683"/>
                <a:gd name="connsiteY11" fmla="*/ 0 h 2464068"/>
                <a:gd name="connsiteX0-61" fmla="*/ 410686 w 4457683"/>
                <a:gd name="connsiteY0-62" fmla="*/ 0 h 2464068"/>
                <a:gd name="connsiteX1-63" fmla="*/ 3793540 w 4457683"/>
                <a:gd name="connsiteY1-64" fmla="*/ 0 h 2464068"/>
                <a:gd name="connsiteX2-65" fmla="*/ 4457683 w 4457683"/>
                <a:gd name="connsiteY2-66" fmla="*/ 0 h 2464068"/>
                <a:gd name="connsiteX3-67" fmla="*/ 4457683 w 4457683"/>
                <a:gd name="connsiteY3-68" fmla="*/ 0 h 2464068"/>
                <a:gd name="connsiteX4-69" fmla="*/ 4448058 w 4457683"/>
                <a:gd name="connsiteY4-70" fmla="*/ 490888 h 2464068"/>
                <a:gd name="connsiteX5-71" fmla="*/ 4457683 w 4457683"/>
                <a:gd name="connsiteY5-72" fmla="*/ 2053382 h 2464068"/>
                <a:gd name="connsiteX6-73" fmla="*/ 4046997 w 4457683"/>
                <a:gd name="connsiteY6-74" fmla="*/ 2464068 h 2464068"/>
                <a:gd name="connsiteX7-75" fmla="*/ 588327 w 4457683"/>
                <a:gd name="connsiteY7-76" fmla="*/ 2464067 h 2464068"/>
                <a:gd name="connsiteX8-77" fmla="*/ 0 w 4457683"/>
                <a:gd name="connsiteY8-78" fmla="*/ 2464068 h 2464068"/>
                <a:gd name="connsiteX9-79" fmla="*/ 0 w 4457683"/>
                <a:gd name="connsiteY9-80" fmla="*/ 2464068 h 2464068"/>
                <a:gd name="connsiteX10-81" fmla="*/ 1186 w 4457683"/>
                <a:gd name="connsiteY10-82" fmla="*/ 2098307 h 2464068"/>
                <a:gd name="connsiteX11-83" fmla="*/ 0 w 4457683"/>
                <a:gd name="connsiteY11-84" fmla="*/ 410686 h 2464068"/>
                <a:gd name="connsiteX12" fmla="*/ 410686 w 4457683"/>
                <a:gd name="connsiteY12" fmla="*/ 0 h 2464068"/>
                <a:gd name="connsiteX0-85" fmla="*/ 4457683 w 4549123"/>
                <a:gd name="connsiteY0-86" fmla="*/ 0 h 2464068"/>
                <a:gd name="connsiteX1-87" fmla="*/ 4448058 w 4549123"/>
                <a:gd name="connsiteY1-88" fmla="*/ 490888 h 2464068"/>
                <a:gd name="connsiteX2-89" fmla="*/ 4457683 w 4549123"/>
                <a:gd name="connsiteY2-90" fmla="*/ 2053382 h 2464068"/>
                <a:gd name="connsiteX3-91" fmla="*/ 4046997 w 4549123"/>
                <a:gd name="connsiteY3-92" fmla="*/ 2464068 h 2464068"/>
                <a:gd name="connsiteX4-93" fmla="*/ 588327 w 4549123"/>
                <a:gd name="connsiteY4-94" fmla="*/ 2464067 h 2464068"/>
                <a:gd name="connsiteX5-95" fmla="*/ 0 w 4549123"/>
                <a:gd name="connsiteY5-96" fmla="*/ 2464068 h 2464068"/>
                <a:gd name="connsiteX6-97" fmla="*/ 0 w 4549123"/>
                <a:gd name="connsiteY6-98" fmla="*/ 2464068 h 2464068"/>
                <a:gd name="connsiteX7-99" fmla="*/ 1186 w 4549123"/>
                <a:gd name="connsiteY7-100" fmla="*/ 2098307 h 2464068"/>
                <a:gd name="connsiteX8-101" fmla="*/ 0 w 4549123"/>
                <a:gd name="connsiteY8-102" fmla="*/ 410686 h 2464068"/>
                <a:gd name="connsiteX9-103" fmla="*/ 410686 w 4549123"/>
                <a:gd name="connsiteY9-104" fmla="*/ 0 h 2464068"/>
                <a:gd name="connsiteX10-105" fmla="*/ 3793540 w 4549123"/>
                <a:gd name="connsiteY10-106" fmla="*/ 0 h 2464068"/>
                <a:gd name="connsiteX11-107" fmla="*/ 4457683 w 4549123"/>
                <a:gd name="connsiteY11-108" fmla="*/ 0 h 2464068"/>
                <a:gd name="connsiteX12-109" fmla="*/ 4549123 w 4549123"/>
                <a:gd name="connsiteY12-110" fmla="*/ 91440 h 2464068"/>
                <a:gd name="connsiteX0-111" fmla="*/ 4457683 w 4457683"/>
                <a:gd name="connsiteY0-112" fmla="*/ 0 h 2464068"/>
                <a:gd name="connsiteX1-113" fmla="*/ 4448058 w 4457683"/>
                <a:gd name="connsiteY1-114" fmla="*/ 490888 h 2464068"/>
                <a:gd name="connsiteX2-115" fmla="*/ 4457683 w 4457683"/>
                <a:gd name="connsiteY2-116" fmla="*/ 2053382 h 2464068"/>
                <a:gd name="connsiteX3-117" fmla="*/ 4046997 w 4457683"/>
                <a:gd name="connsiteY3-118" fmla="*/ 2464068 h 2464068"/>
                <a:gd name="connsiteX4-119" fmla="*/ 588327 w 4457683"/>
                <a:gd name="connsiteY4-120" fmla="*/ 2464067 h 2464068"/>
                <a:gd name="connsiteX5-121" fmla="*/ 0 w 4457683"/>
                <a:gd name="connsiteY5-122" fmla="*/ 2464068 h 2464068"/>
                <a:gd name="connsiteX6-123" fmla="*/ 0 w 4457683"/>
                <a:gd name="connsiteY6-124" fmla="*/ 2464068 h 2464068"/>
                <a:gd name="connsiteX7-125" fmla="*/ 1186 w 4457683"/>
                <a:gd name="connsiteY7-126" fmla="*/ 2098307 h 2464068"/>
                <a:gd name="connsiteX8-127" fmla="*/ 0 w 4457683"/>
                <a:gd name="connsiteY8-128" fmla="*/ 410686 h 2464068"/>
                <a:gd name="connsiteX9-129" fmla="*/ 410686 w 4457683"/>
                <a:gd name="connsiteY9-130" fmla="*/ 0 h 2464068"/>
                <a:gd name="connsiteX10-131" fmla="*/ 3793540 w 4457683"/>
                <a:gd name="connsiteY10-132" fmla="*/ 0 h 2464068"/>
                <a:gd name="connsiteX11-133" fmla="*/ 4457683 w 4457683"/>
                <a:gd name="connsiteY11-134" fmla="*/ 0 h 2464068"/>
                <a:gd name="connsiteX0-135" fmla="*/ 4457683 w 4457683"/>
                <a:gd name="connsiteY0-136" fmla="*/ 0 h 2464068"/>
                <a:gd name="connsiteX1-137" fmla="*/ 4448058 w 4457683"/>
                <a:gd name="connsiteY1-138" fmla="*/ 490888 h 2464068"/>
                <a:gd name="connsiteX2-139" fmla="*/ 4457683 w 4457683"/>
                <a:gd name="connsiteY2-140" fmla="*/ 2053382 h 2464068"/>
                <a:gd name="connsiteX3-141" fmla="*/ 4046997 w 4457683"/>
                <a:gd name="connsiteY3-142" fmla="*/ 2464068 h 2464068"/>
                <a:gd name="connsiteX4-143" fmla="*/ 588327 w 4457683"/>
                <a:gd name="connsiteY4-144" fmla="*/ 2464067 h 2464068"/>
                <a:gd name="connsiteX5-145" fmla="*/ 0 w 4457683"/>
                <a:gd name="connsiteY5-146" fmla="*/ 2464068 h 2464068"/>
                <a:gd name="connsiteX6-147" fmla="*/ 0 w 4457683"/>
                <a:gd name="connsiteY6-148" fmla="*/ 2464068 h 2464068"/>
                <a:gd name="connsiteX7-149" fmla="*/ 1186 w 4457683"/>
                <a:gd name="connsiteY7-150" fmla="*/ 2098307 h 2464068"/>
                <a:gd name="connsiteX8-151" fmla="*/ 0 w 4457683"/>
                <a:gd name="connsiteY8-152" fmla="*/ 410686 h 2464068"/>
                <a:gd name="connsiteX9-153" fmla="*/ 410686 w 4457683"/>
                <a:gd name="connsiteY9-154" fmla="*/ 0 h 2464068"/>
                <a:gd name="connsiteX10-155" fmla="*/ 3793540 w 4457683"/>
                <a:gd name="connsiteY10-156" fmla="*/ 0 h 2464068"/>
                <a:gd name="connsiteX0-157" fmla="*/ 4457683 w 4457683"/>
                <a:gd name="connsiteY0-158" fmla="*/ 0 h 2464068"/>
                <a:gd name="connsiteX1-159" fmla="*/ 4448058 w 4457683"/>
                <a:gd name="connsiteY1-160" fmla="*/ 490888 h 2464068"/>
                <a:gd name="connsiteX2-161" fmla="*/ 4457683 w 4457683"/>
                <a:gd name="connsiteY2-162" fmla="*/ 2053382 h 2464068"/>
                <a:gd name="connsiteX3-163" fmla="*/ 4046997 w 4457683"/>
                <a:gd name="connsiteY3-164" fmla="*/ 2464068 h 2464068"/>
                <a:gd name="connsiteX4-165" fmla="*/ 588327 w 4457683"/>
                <a:gd name="connsiteY4-166" fmla="*/ 2464067 h 2464068"/>
                <a:gd name="connsiteX5-167" fmla="*/ 0 w 4457683"/>
                <a:gd name="connsiteY5-168" fmla="*/ 2464068 h 2464068"/>
                <a:gd name="connsiteX6-169" fmla="*/ 0 w 4457683"/>
                <a:gd name="connsiteY6-170" fmla="*/ 2464068 h 2464068"/>
                <a:gd name="connsiteX7-171" fmla="*/ 1186 w 4457683"/>
                <a:gd name="connsiteY7-172" fmla="*/ 2098307 h 2464068"/>
                <a:gd name="connsiteX8-173" fmla="*/ 0 w 4457683"/>
                <a:gd name="connsiteY8-174" fmla="*/ 410686 h 2464068"/>
                <a:gd name="connsiteX9-175" fmla="*/ 410686 w 4457683"/>
                <a:gd name="connsiteY9-176" fmla="*/ 0 h 2464068"/>
                <a:gd name="connsiteX10-177" fmla="*/ 3793540 w 4457683"/>
                <a:gd name="connsiteY10-178" fmla="*/ 0 h 2464068"/>
                <a:gd name="connsiteX11-179" fmla="*/ 4457683 w 4457683"/>
                <a:gd name="connsiteY11-180" fmla="*/ 0 h 2464068"/>
                <a:gd name="connsiteX0-181" fmla="*/ 0 w 4457683"/>
                <a:gd name="connsiteY0-182" fmla="*/ 2464068 h 2555508"/>
                <a:gd name="connsiteX1-183" fmla="*/ 1186 w 4457683"/>
                <a:gd name="connsiteY1-184" fmla="*/ 2098307 h 2555508"/>
                <a:gd name="connsiteX2-185" fmla="*/ 0 w 4457683"/>
                <a:gd name="connsiteY2-186" fmla="*/ 410686 h 2555508"/>
                <a:gd name="connsiteX3-187" fmla="*/ 410686 w 4457683"/>
                <a:gd name="connsiteY3-188" fmla="*/ 0 h 2555508"/>
                <a:gd name="connsiteX4-189" fmla="*/ 3793540 w 4457683"/>
                <a:gd name="connsiteY4-190" fmla="*/ 0 h 2555508"/>
                <a:gd name="connsiteX5-191" fmla="*/ 4457683 w 4457683"/>
                <a:gd name="connsiteY5-192" fmla="*/ 0 h 2555508"/>
                <a:gd name="connsiteX6-193" fmla="*/ 4448058 w 4457683"/>
                <a:gd name="connsiteY6-194" fmla="*/ 490888 h 2555508"/>
                <a:gd name="connsiteX7-195" fmla="*/ 4457683 w 4457683"/>
                <a:gd name="connsiteY7-196" fmla="*/ 2053382 h 2555508"/>
                <a:gd name="connsiteX8-197" fmla="*/ 4046997 w 4457683"/>
                <a:gd name="connsiteY8-198" fmla="*/ 2464068 h 2555508"/>
                <a:gd name="connsiteX9-199" fmla="*/ 588327 w 4457683"/>
                <a:gd name="connsiteY9-200" fmla="*/ 2464067 h 2555508"/>
                <a:gd name="connsiteX10-201" fmla="*/ 0 w 4457683"/>
                <a:gd name="connsiteY10-202" fmla="*/ 2464068 h 2555508"/>
                <a:gd name="connsiteX11-203" fmla="*/ 91440 w 4457683"/>
                <a:gd name="connsiteY11-204" fmla="*/ 2555508 h 2555508"/>
                <a:gd name="connsiteX0-205" fmla="*/ 0 w 4457683"/>
                <a:gd name="connsiteY0-206" fmla="*/ 2464068 h 2464068"/>
                <a:gd name="connsiteX1-207" fmla="*/ 1186 w 4457683"/>
                <a:gd name="connsiteY1-208" fmla="*/ 2098307 h 2464068"/>
                <a:gd name="connsiteX2-209" fmla="*/ 0 w 4457683"/>
                <a:gd name="connsiteY2-210" fmla="*/ 410686 h 2464068"/>
                <a:gd name="connsiteX3-211" fmla="*/ 410686 w 4457683"/>
                <a:gd name="connsiteY3-212" fmla="*/ 0 h 2464068"/>
                <a:gd name="connsiteX4-213" fmla="*/ 3793540 w 4457683"/>
                <a:gd name="connsiteY4-214" fmla="*/ 0 h 2464068"/>
                <a:gd name="connsiteX5-215" fmla="*/ 4457683 w 4457683"/>
                <a:gd name="connsiteY5-216" fmla="*/ 0 h 2464068"/>
                <a:gd name="connsiteX6-217" fmla="*/ 4448058 w 4457683"/>
                <a:gd name="connsiteY6-218" fmla="*/ 490888 h 2464068"/>
                <a:gd name="connsiteX7-219" fmla="*/ 4457683 w 4457683"/>
                <a:gd name="connsiteY7-220" fmla="*/ 2053382 h 2464068"/>
                <a:gd name="connsiteX8-221" fmla="*/ 4046997 w 4457683"/>
                <a:gd name="connsiteY8-222" fmla="*/ 2464068 h 2464068"/>
                <a:gd name="connsiteX9-223" fmla="*/ 588327 w 4457683"/>
                <a:gd name="connsiteY9-224" fmla="*/ 2464067 h 2464068"/>
                <a:gd name="connsiteX10-225" fmla="*/ 0 w 4457683"/>
                <a:gd name="connsiteY10-226" fmla="*/ 2464068 h 2464068"/>
                <a:gd name="connsiteX0-227" fmla="*/ 0 w 4457683"/>
                <a:gd name="connsiteY0-228" fmla="*/ 2464068 h 2464068"/>
                <a:gd name="connsiteX1-229" fmla="*/ 1186 w 4457683"/>
                <a:gd name="connsiteY1-230" fmla="*/ 2098307 h 2464068"/>
                <a:gd name="connsiteX2-231" fmla="*/ 0 w 4457683"/>
                <a:gd name="connsiteY2-232" fmla="*/ 410686 h 2464068"/>
                <a:gd name="connsiteX3-233" fmla="*/ 410686 w 4457683"/>
                <a:gd name="connsiteY3-234" fmla="*/ 0 h 2464068"/>
                <a:gd name="connsiteX4-235" fmla="*/ 3793540 w 4457683"/>
                <a:gd name="connsiteY4-236" fmla="*/ 0 h 2464068"/>
                <a:gd name="connsiteX5-237" fmla="*/ 4457683 w 4457683"/>
                <a:gd name="connsiteY5-238" fmla="*/ 0 h 2464068"/>
                <a:gd name="connsiteX6-239" fmla="*/ 4448058 w 4457683"/>
                <a:gd name="connsiteY6-240" fmla="*/ 490888 h 2464068"/>
                <a:gd name="connsiteX7-241" fmla="*/ 4457683 w 4457683"/>
                <a:gd name="connsiteY7-242" fmla="*/ 2053382 h 2464068"/>
                <a:gd name="connsiteX8-243" fmla="*/ 4046997 w 4457683"/>
                <a:gd name="connsiteY8-244" fmla="*/ 2464068 h 2464068"/>
                <a:gd name="connsiteX9-245" fmla="*/ 588327 w 4457683"/>
                <a:gd name="connsiteY9-246" fmla="*/ 2464067 h 2464068"/>
                <a:gd name="connsiteX0-247" fmla="*/ 0 w 4457683"/>
                <a:gd name="connsiteY0-248" fmla="*/ 2464068 h 2464068"/>
                <a:gd name="connsiteX1-249" fmla="*/ 1186 w 4457683"/>
                <a:gd name="connsiteY1-250" fmla="*/ 2098307 h 2464068"/>
                <a:gd name="connsiteX2-251" fmla="*/ 0 w 4457683"/>
                <a:gd name="connsiteY2-252" fmla="*/ 410686 h 2464068"/>
                <a:gd name="connsiteX3-253" fmla="*/ 410686 w 4457683"/>
                <a:gd name="connsiteY3-254" fmla="*/ 0 h 2464068"/>
                <a:gd name="connsiteX4-255" fmla="*/ 3793540 w 4457683"/>
                <a:gd name="connsiteY4-256" fmla="*/ 0 h 2464068"/>
                <a:gd name="connsiteX5-257" fmla="*/ 4457683 w 4457683"/>
                <a:gd name="connsiteY5-258" fmla="*/ 0 h 2464068"/>
                <a:gd name="connsiteX6-259" fmla="*/ 4448058 w 4457683"/>
                <a:gd name="connsiteY6-260" fmla="*/ 490888 h 2464068"/>
                <a:gd name="connsiteX7-261" fmla="*/ 4457683 w 4457683"/>
                <a:gd name="connsiteY7-262" fmla="*/ 2053382 h 2464068"/>
                <a:gd name="connsiteX8-263" fmla="*/ 4046997 w 4457683"/>
                <a:gd name="connsiteY8-264" fmla="*/ 2464068 h 2464068"/>
                <a:gd name="connsiteX9-265" fmla="*/ 1377599 w 4457683"/>
                <a:gd name="connsiteY9-266" fmla="*/ 2454441 h 2464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4457683" h="2464068">
                  <a:moveTo>
                    <a:pt x="0" y="2464068"/>
                  </a:moveTo>
                  <a:cubicBezTo>
                    <a:pt x="395" y="2342148"/>
                    <a:pt x="791" y="2220227"/>
                    <a:pt x="1186" y="2098307"/>
                  </a:cubicBezTo>
                  <a:cubicBezTo>
                    <a:pt x="791" y="1535767"/>
                    <a:pt x="395" y="973226"/>
                    <a:pt x="0" y="410686"/>
                  </a:cubicBezTo>
                  <a:cubicBezTo>
                    <a:pt x="0" y="183870"/>
                    <a:pt x="183870" y="0"/>
                    <a:pt x="410686" y="0"/>
                  </a:cubicBezTo>
                  <a:lnTo>
                    <a:pt x="3793540" y="0"/>
                  </a:lnTo>
                  <a:lnTo>
                    <a:pt x="4457683" y="0"/>
                  </a:lnTo>
                  <a:lnTo>
                    <a:pt x="4448058" y="490888"/>
                  </a:lnTo>
                  <a:cubicBezTo>
                    <a:pt x="4451266" y="1011719"/>
                    <a:pt x="4454475" y="1532551"/>
                    <a:pt x="4457683" y="2053382"/>
                  </a:cubicBezTo>
                  <a:cubicBezTo>
                    <a:pt x="4457683" y="2280198"/>
                    <a:pt x="4273813" y="2464068"/>
                    <a:pt x="4046997" y="2464068"/>
                  </a:cubicBezTo>
                  <a:lnTo>
                    <a:pt x="1377599" y="2454441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>
              <a:endCxn id="33" idx="6"/>
            </p:cNvCxnSpPr>
            <p:nvPr/>
          </p:nvCxnSpPr>
          <p:spPr>
            <a:xfrm flipV="1">
              <a:off x="1511170" y="1155030"/>
              <a:ext cx="4225491" cy="2"/>
            </a:xfrm>
            <a:prstGeom prst="lin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78032" y="1155031"/>
              <a:ext cx="0" cy="1973179"/>
            </a:xfrm>
            <a:prstGeom prst="line">
              <a:avLst/>
            </a:pr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任意多边形: 形状 35"/>
            <p:cNvSpPr/>
            <p:nvPr/>
          </p:nvSpPr>
          <p:spPr>
            <a:xfrm>
              <a:off x="4072814" y="399192"/>
              <a:ext cx="1667873" cy="264552"/>
            </a:xfrm>
            <a:custGeom>
              <a:avLst/>
              <a:gdLst>
                <a:gd name="connsiteX0" fmla="*/ 0 w 3840480"/>
                <a:gd name="connsiteY0" fmla="*/ 447351 h 453419"/>
                <a:gd name="connsiteX1" fmla="*/ 1299410 w 3840480"/>
                <a:gd name="connsiteY1" fmla="*/ 399225 h 453419"/>
                <a:gd name="connsiteX2" fmla="*/ 2204185 w 3840480"/>
                <a:gd name="connsiteY2" fmla="*/ 52716 h 453419"/>
                <a:gd name="connsiteX3" fmla="*/ 3840480 w 3840480"/>
                <a:gd name="connsiteY3" fmla="*/ 23840 h 453419"/>
                <a:gd name="connsiteX0-1" fmla="*/ 0 w 3840480"/>
                <a:gd name="connsiteY0-2" fmla="*/ 423511 h 429579"/>
                <a:gd name="connsiteX1-3" fmla="*/ 1299410 w 3840480"/>
                <a:gd name="connsiteY1-4" fmla="*/ 375385 h 429579"/>
                <a:gd name="connsiteX2-5" fmla="*/ 2204185 w 3840480"/>
                <a:gd name="connsiteY2-6" fmla="*/ 28876 h 429579"/>
                <a:gd name="connsiteX3-7" fmla="*/ 3840480 w 3840480"/>
                <a:gd name="connsiteY3-8" fmla="*/ 0 h 429579"/>
                <a:gd name="connsiteX0-9" fmla="*/ 0 w 3840480"/>
                <a:gd name="connsiteY0-10" fmla="*/ 423511 h 429579"/>
                <a:gd name="connsiteX1-11" fmla="*/ 1299410 w 3840480"/>
                <a:gd name="connsiteY1-12" fmla="*/ 375385 h 429579"/>
                <a:gd name="connsiteX2-13" fmla="*/ 2204185 w 3840480"/>
                <a:gd name="connsiteY2-14" fmla="*/ 28876 h 429579"/>
                <a:gd name="connsiteX3-15" fmla="*/ 3840480 w 3840480"/>
                <a:gd name="connsiteY3-16" fmla="*/ 0 h 429579"/>
                <a:gd name="connsiteX0-17" fmla="*/ 0 w 3840480"/>
                <a:gd name="connsiteY0-18" fmla="*/ 423511 h 429579"/>
                <a:gd name="connsiteX1-19" fmla="*/ 1299410 w 3840480"/>
                <a:gd name="connsiteY1-20" fmla="*/ 375385 h 429579"/>
                <a:gd name="connsiteX2-21" fmla="*/ 2204185 w 3840480"/>
                <a:gd name="connsiteY2-22" fmla="*/ 28876 h 429579"/>
                <a:gd name="connsiteX3-23" fmla="*/ 3840480 w 3840480"/>
                <a:gd name="connsiteY3-24" fmla="*/ 0 h 429579"/>
                <a:gd name="connsiteX0-25" fmla="*/ 0 w 3821229"/>
                <a:gd name="connsiteY0-26" fmla="*/ 404261 h 410329"/>
                <a:gd name="connsiteX1-27" fmla="*/ 1299410 w 3821229"/>
                <a:gd name="connsiteY1-28" fmla="*/ 356135 h 410329"/>
                <a:gd name="connsiteX2-29" fmla="*/ 2204185 w 3821229"/>
                <a:gd name="connsiteY2-30" fmla="*/ 9626 h 410329"/>
                <a:gd name="connsiteX3-31" fmla="*/ 3821229 w 3821229"/>
                <a:gd name="connsiteY3-32" fmla="*/ 0 h 410329"/>
                <a:gd name="connsiteX0-33" fmla="*/ 0 w 3821229"/>
                <a:gd name="connsiteY0-34" fmla="*/ 395148 h 401216"/>
                <a:gd name="connsiteX1-35" fmla="*/ 1299410 w 3821229"/>
                <a:gd name="connsiteY1-36" fmla="*/ 347022 h 401216"/>
                <a:gd name="connsiteX2-37" fmla="*/ 2204185 w 3821229"/>
                <a:gd name="connsiteY2-38" fmla="*/ 513 h 401216"/>
                <a:gd name="connsiteX3-39" fmla="*/ 3821229 w 3821229"/>
                <a:gd name="connsiteY3-40" fmla="*/ 3587 h 401216"/>
                <a:gd name="connsiteX0-41" fmla="*/ 0 w 3821229"/>
                <a:gd name="connsiteY0-42" fmla="*/ 397845 h 403913"/>
                <a:gd name="connsiteX1-43" fmla="*/ 1299410 w 3821229"/>
                <a:gd name="connsiteY1-44" fmla="*/ 349719 h 403913"/>
                <a:gd name="connsiteX2-45" fmla="*/ 2204185 w 3821229"/>
                <a:gd name="connsiteY2-46" fmla="*/ 3210 h 403913"/>
                <a:gd name="connsiteX3-47" fmla="*/ 3821229 w 3821229"/>
                <a:gd name="connsiteY3-48" fmla="*/ 6284 h 403913"/>
                <a:gd name="connsiteX0-49" fmla="*/ 0 w 3842395"/>
                <a:gd name="connsiteY0-50" fmla="*/ 410459 h 416527"/>
                <a:gd name="connsiteX1-51" fmla="*/ 1299410 w 3842395"/>
                <a:gd name="connsiteY1-52" fmla="*/ 362333 h 416527"/>
                <a:gd name="connsiteX2-53" fmla="*/ 2204185 w 3842395"/>
                <a:gd name="connsiteY2-54" fmla="*/ 15824 h 416527"/>
                <a:gd name="connsiteX3-55" fmla="*/ 3842395 w 3842395"/>
                <a:gd name="connsiteY3-56" fmla="*/ 1965 h 416527"/>
                <a:gd name="connsiteX0-57" fmla="*/ 0 w 3842395"/>
                <a:gd name="connsiteY0-58" fmla="*/ 419552 h 426571"/>
                <a:gd name="connsiteX1-59" fmla="*/ 1299410 w 3842395"/>
                <a:gd name="connsiteY1-60" fmla="*/ 371426 h 426571"/>
                <a:gd name="connsiteX2-61" fmla="*/ 2204185 w 3842395"/>
                <a:gd name="connsiteY2-62" fmla="*/ 1634 h 426571"/>
                <a:gd name="connsiteX3-63" fmla="*/ 3842395 w 3842395"/>
                <a:gd name="connsiteY3-64" fmla="*/ 11058 h 426571"/>
                <a:gd name="connsiteX0-65" fmla="*/ 0 w 3842395"/>
                <a:gd name="connsiteY0-66" fmla="*/ 414779 h 421530"/>
                <a:gd name="connsiteX1-67" fmla="*/ 1299410 w 3842395"/>
                <a:gd name="connsiteY1-68" fmla="*/ 366653 h 421530"/>
                <a:gd name="connsiteX2-69" fmla="*/ 2204185 w 3842395"/>
                <a:gd name="connsiteY2-70" fmla="*/ 3211 h 421530"/>
                <a:gd name="connsiteX3-71" fmla="*/ 3842395 w 3842395"/>
                <a:gd name="connsiteY3-72" fmla="*/ 6285 h 421530"/>
                <a:gd name="connsiteX0-73" fmla="*/ 0 w 3842395"/>
                <a:gd name="connsiteY0-74" fmla="*/ 425477 h 432228"/>
                <a:gd name="connsiteX1-75" fmla="*/ 1299410 w 3842395"/>
                <a:gd name="connsiteY1-76" fmla="*/ 377351 h 432228"/>
                <a:gd name="connsiteX2-77" fmla="*/ 2204185 w 3842395"/>
                <a:gd name="connsiteY2-78" fmla="*/ 13909 h 432228"/>
                <a:gd name="connsiteX3-79" fmla="*/ 3842395 w 3842395"/>
                <a:gd name="connsiteY3-80" fmla="*/ 2167 h 432228"/>
                <a:gd name="connsiteX0-81" fmla="*/ 0 w 3840278"/>
                <a:gd name="connsiteY0-82" fmla="*/ 423608 h 430359"/>
                <a:gd name="connsiteX1-83" fmla="*/ 1299410 w 3840278"/>
                <a:gd name="connsiteY1-84" fmla="*/ 375482 h 430359"/>
                <a:gd name="connsiteX2-85" fmla="*/ 2204185 w 3840278"/>
                <a:gd name="connsiteY2-86" fmla="*/ 12040 h 430359"/>
                <a:gd name="connsiteX3-87" fmla="*/ 3840278 w 3840278"/>
                <a:gd name="connsiteY3-88" fmla="*/ 2414 h 430359"/>
                <a:gd name="connsiteX0-89" fmla="*/ 0 w 3840278"/>
                <a:gd name="connsiteY0-90" fmla="*/ 418454 h 425205"/>
                <a:gd name="connsiteX1-91" fmla="*/ 1299410 w 3840278"/>
                <a:gd name="connsiteY1-92" fmla="*/ 370328 h 425205"/>
                <a:gd name="connsiteX2-93" fmla="*/ 2204185 w 3840278"/>
                <a:gd name="connsiteY2-94" fmla="*/ 6886 h 425205"/>
                <a:gd name="connsiteX3-95" fmla="*/ 3840278 w 3840278"/>
                <a:gd name="connsiteY3-96" fmla="*/ 3610 h 425205"/>
                <a:gd name="connsiteX0-97" fmla="*/ 0 w 3840278"/>
                <a:gd name="connsiteY0-98" fmla="*/ 418454 h 425205"/>
                <a:gd name="connsiteX1-99" fmla="*/ 1299410 w 3840278"/>
                <a:gd name="connsiteY1-100" fmla="*/ 370328 h 425205"/>
                <a:gd name="connsiteX2-101" fmla="*/ 2204185 w 3840278"/>
                <a:gd name="connsiteY2-102" fmla="*/ 6886 h 425205"/>
                <a:gd name="connsiteX3-103" fmla="*/ 3840278 w 3840278"/>
                <a:gd name="connsiteY3-104" fmla="*/ 3610 h 425205"/>
                <a:gd name="connsiteX0-105" fmla="*/ 0 w 3840278"/>
                <a:gd name="connsiteY0-106" fmla="*/ 416999 h 423750"/>
                <a:gd name="connsiteX1-107" fmla="*/ 1299410 w 3840278"/>
                <a:gd name="connsiteY1-108" fmla="*/ 368873 h 423750"/>
                <a:gd name="connsiteX2-109" fmla="*/ 2204185 w 3840278"/>
                <a:gd name="connsiteY2-110" fmla="*/ 5431 h 423750"/>
                <a:gd name="connsiteX3-111" fmla="*/ 3840278 w 3840278"/>
                <a:gd name="connsiteY3-112" fmla="*/ 4271 h 423750"/>
                <a:gd name="connsiteX0-113" fmla="*/ 0 w 3844511"/>
                <a:gd name="connsiteY0-114" fmla="*/ 416999 h 423750"/>
                <a:gd name="connsiteX1-115" fmla="*/ 1299410 w 3844511"/>
                <a:gd name="connsiteY1-116" fmla="*/ 368873 h 423750"/>
                <a:gd name="connsiteX2-117" fmla="*/ 2204185 w 3844511"/>
                <a:gd name="connsiteY2-118" fmla="*/ 5431 h 423750"/>
                <a:gd name="connsiteX3-119" fmla="*/ 3844511 w 3844511"/>
                <a:gd name="connsiteY3-120" fmla="*/ 4271 h 423750"/>
                <a:gd name="connsiteX0-121" fmla="*/ 0 w 3844511"/>
                <a:gd name="connsiteY0-122" fmla="*/ 406415 h 406415"/>
                <a:gd name="connsiteX1-123" fmla="*/ 1299410 w 3844511"/>
                <a:gd name="connsiteY1-124" fmla="*/ 368873 h 406415"/>
                <a:gd name="connsiteX2-125" fmla="*/ 2204185 w 3844511"/>
                <a:gd name="connsiteY2-126" fmla="*/ 5431 h 406415"/>
                <a:gd name="connsiteX3-127" fmla="*/ 3844511 w 3844511"/>
                <a:gd name="connsiteY3-128" fmla="*/ 4271 h 406415"/>
                <a:gd name="connsiteX0-129" fmla="*/ 0 w 3844511"/>
                <a:gd name="connsiteY0-130" fmla="*/ 406415 h 406415"/>
                <a:gd name="connsiteX1-131" fmla="*/ 1299410 w 3844511"/>
                <a:gd name="connsiteY1-132" fmla="*/ 368873 h 406415"/>
                <a:gd name="connsiteX2-133" fmla="*/ 2204185 w 3844511"/>
                <a:gd name="connsiteY2-134" fmla="*/ 5431 h 406415"/>
                <a:gd name="connsiteX3-135" fmla="*/ 3844511 w 3844511"/>
                <a:gd name="connsiteY3-136" fmla="*/ 4271 h 406415"/>
                <a:gd name="connsiteX0-137" fmla="*/ 0 w 3844511"/>
                <a:gd name="connsiteY0-138" fmla="*/ 406415 h 406416"/>
                <a:gd name="connsiteX1-139" fmla="*/ 1299410 w 3844511"/>
                <a:gd name="connsiteY1-140" fmla="*/ 368873 h 406416"/>
                <a:gd name="connsiteX2-141" fmla="*/ 2204185 w 3844511"/>
                <a:gd name="connsiteY2-142" fmla="*/ 5431 h 406416"/>
                <a:gd name="connsiteX3-143" fmla="*/ 3844511 w 3844511"/>
                <a:gd name="connsiteY3-144" fmla="*/ 4271 h 406416"/>
                <a:gd name="connsiteX0-145" fmla="*/ 0 w 3844511"/>
                <a:gd name="connsiteY0-146" fmla="*/ 406415 h 406420"/>
                <a:gd name="connsiteX1-147" fmla="*/ 1299410 w 3844511"/>
                <a:gd name="connsiteY1-148" fmla="*/ 368873 h 406420"/>
                <a:gd name="connsiteX2-149" fmla="*/ 2204185 w 3844511"/>
                <a:gd name="connsiteY2-150" fmla="*/ 5431 h 406420"/>
                <a:gd name="connsiteX3-151" fmla="*/ 3844511 w 3844511"/>
                <a:gd name="connsiteY3-152" fmla="*/ 4271 h 406420"/>
                <a:gd name="connsiteX0-153" fmla="*/ 0 w 3844511"/>
                <a:gd name="connsiteY0-154" fmla="*/ 406415 h 410989"/>
                <a:gd name="connsiteX1-155" fmla="*/ 1299410 w 3844511"/>
                <a:gd name="connsiteY1-156" fmla="*/ 368873 h 410989"/>
                <a:gd name="connsiteX2-157" fmla="*/ 2204185 w 3844511"/>
                <a:gd name="connsiteY2-158" fmla="*/ 5431 h 410989"/>
                <a:gd name="connsiteX3-159" fmla="*/ 3844511 w 3844511"/>
                <a:gd name="connsiteY3-160" fmla="*/ 4271 h 410989"/>
                <a:gd name="connsiteX0-161" fmla="*/ 0 w 3844511"/>
                <a:gd name="connsiteY0-162" fmla="*/ 406415 h 413129"/>
                <a:gd name="connsiteX1-163" fmla="*/ 1299410 w 3844511"/>
                <a:gd name="connsiteY1-164" fmla="*/ 368873 h 413129"/>
                <a:gd name="connsiteX2-165" fmla="*/ 2204185 w 3844511"/>
                <a:gd name="connsiteY2-166" fmla="*/ 5431 h 413129"/>
                <a:gd name="connsiteX3-167" fmla="*/ 3844511 w 3844511"/>
                <a:gd name="connsiteY3-168" fmla="*/ 4271 h 413129"/>
                <a:gd name="connsiteX0-169" fmla="*/ 0 w 3844511"/>
                <a:gd name="connsiteY0-170" fmla="*/ 406415 h 406631"/>
                <a:gd name="connsiteX1-171" fmla="*/ 1299410 w 3844511"/>
                <a:gd name="connsiteY1-172" fmla="*/ 368873 h 406631"/>
                <a:gd name="connsiteX2-173" fmla="*/ 2204185 w 3844511"/>
                <a:gd name="connsiteY2-174" fmla="*/ 5431 h 406631"/>
                <a:gd name="connsiteX3-175" fmla="*/ 3844511 w 3844511"/>
                <a:gd name="connsiteY3-176" fmla="*/ 4271 h 406631"/>
                <a:gd name="connsiteX0-177" fmla="*/ 0 w 2545101"/>
                <a:gd name="connsiteY0-178" fmla="*/ 368873 h 368873"/>
                <a:gd name="connsiteX1-179" fmla="*/ 904775 w 2545101"/>
                <a:gd name="connsiteY1-180" fmla="*/ 5431 h 368873"/>
                <a:gd name="connsiteX2-181" fmla="*/ 2545101 w 2545101"/>
                <a:gd name="connsiteY2-182" fmla="*/ 4271 h 368873"/>
                <a:gd name="connsiteX0-183" fmla="*/ 0 w 2557801"/>
                <a:gd name="connsiteY0-184" fmla="*/ 400623 h 400623"/>
                <a:gd name="connsiteX1-185" fmla="*/ 917475 w 2557801"/>
                <a:gd name="connsiteY1-186" fmla="*/ 5431 h 400623"/>
                <a:gd name="connsiteX2-187" fmla="*/ 2557801 w 2557801"/>
                <a:gd name="connsiteY2-188" fmla="*/ 4271 h 400623"/>
                <a:gd name="connsiteX0-189" fmla="*/ 0 w 2608601"/>
                <a:gd name="connsiteY0-190" fmla="*/ 406973 h 406973"/>
                <a:gd name="connsiteX1-191" fmla="*/ 968275 w 2608601"/>
                <a:gd name="connsiteY1-192" fmla="*/ 5431 h 406973"/>
                <a:gd name="connsiteX2-193" fmla="*/ 2608601 w 2608601"/>
                <a:gd name="connsiteY2-194" fmla="*/ 4271 h 4069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608601" h="406973">
                  <a:moveTo>
                    <a:pt x="0" y="406973"/>
                  </a:moveTo>
                  <a:cubicBezTo>
                    <a:pt x="414087" y="364825"/>
                    <a:pt x="477386" y="-9007"/>
                    <a:pt x="968275" y="5431"/>
                  </a:cubicBezTo>
                  <a:cubicBezTo>
                    <a:pt x="2575695" y="618"/>
                    <a:pt x="1003856" y="-3350"/>
                    <a:pt x="2608601" y="4271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745979" y="420262"/>
              <a:ext cx="0" cy="243880"/>
            </a:xfrm>
            <a:prstGeom prst="line">
              <a:avLst/>
            </a:pr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" name="任意多边形: 形状 42"/>
          <p:cNvSpPr/>
          <p:nvPr/>
        </p:nvSpPr>
        <p:spPr>
          <a:xfrm flipH="1">
            <a:off x="9458290" y="1405776"/>
            <a:ext cx="1999288" cy="2455489"/>
          </a:xfrm>
          <a:custGeom>
            <a:avLst/>
            <a:gdLst>
              <a:gd name="connsiteX0" fmla="*/ 0 w 4445430"/>
              <a:gd name="connsiteY0" fmla="*/ 407795 h 2446724"/>
              <a:gd name="connsiteX1" fmla="*/ 407795 w 4445430"/>
              <a:gd name="connsiteY1" fmla="*/ 0 h 2446724"/>
              <a:gd name="connsiteX2" fmla="*/ 4037635 w 4445430"/>
              <a:gd name="connsiteY2" fmla="*/ 0 h 2446724"/>
              <a:gd name="connsiteX3" fmla="*/ 4445430 w 4445430"/>
              <a:gd name="connsiteY3" fmla="*/ 407795 h 2446724"/>
              <a:gd name="connsiteX4" fmla="*/ 4445430 w 4445430"/>
              <a:gd name="connsiteY4" fmla="*/ 2038929 h 2446724"/>
              <a:gd name="connsiteX5" fmla="*/ 4037635 w 4445430"/>
              <a:gd name="connsiteY5" fmla="*/ 2446724 h 2446724"/>
              <a:gd name="connsiteX6" fmla="*/ 407795 w 4445430"/>
              <a:gd name="connsiteY6" fmla="*/ 2446724 h 2446724"/>
              <a:gd name="connsiteX7" fmla="*/ 0 w 4445430"/>
              <a:gd name="connsiteY7" fmla="*/ 2038929 h 2446724"/>
              <a:gd name="connsiteX8" fmla="*/ 0 w 4445430"/>
              <a:gd name="connsiteY8" fmla="*/ 407795 h 2446724"/>
              <a:gd name="connsiteX0-1" fmla="*/ 0 w 4450510"/>
              <a:gd name="connsiteY0-2" fmla="*/ 514434 h 2553363"/>
              <a:gd name="connsiteX1-3" fmla="*/ 407795 w 4450510"/>
              <a:gd name="connsiteY1-4" fmla="*/ 106639 h 2553363"/>
              <a:gd name="connsiteX2-5" fmla="*/ 4037635 w 4450510"/>
              <a:gd name="connsiteY2-6" fmla="*/ 106639 h 2553363"/>
              <a:gd name="connsiteX3-7" fmla="*/ 4450510 w 4450510"/>
              <a:gd name="connsiteY3-8" fmla="*/ 97874 h 2553363"/>
              <a:gd name="connsiteX4-9" fmla="*/ 4445430 w 4450510"/>
              <a:gd name="connsiteY4-10" fmla="*/ 2145568 h 2553363"/>
              <a:gd name="connsiteX5-11" fmla="*/ 4037635 w 4450510"/>
              <a:gd name="connsiteY5-12" fmla="*/ 2553363 h 2553363"/>
              <a:gd name="connsiteX6-13" fmla="*/ 407795 w 4450510"/>
              <a:gd name="connsiteY6-14" fmla="*/ 2553363 h 2553363"/>
              <a:gd name="connsiteX7-15" fmla="*/ 0 w 4450510"/>
              <a:gd name="connsiteY7-16" fmla="*/ 2145568 h 2553363"/>
              <a:gd name="connsiteX8-17" fmla="*/ 0 w 4450510"/>
              <a:gd name="connsiteY8-18" fmla="*/ 514434 h 2553363"/>
              <a:gd name="connsiteX0-19" fmla="*/ 0 w 4450510"/>
              <a:gd name="connsiteY0-20" fmla="*/ 416560 h 2455489"/>
              <a:gd name="connsiteX1-21" fmla="*/ 407795 w 4450510"/>
              <a:gd name="connsiteY1-22" fmla="*/ 8765 h 2455489"/>
              <a:gd name="connsiteX2-23" fmla="*/ 4037635 w 4450510"/>
              <a:gd name="connsiteY2-24" fmla="*/ 8765 h 2455489"/>
              <a:gd name="connsiteX3-25" fmla="*/ 4450510 w 4450510"/>
              <a:gd name="connsiteY3-26" fmla="*/ 0 h 2455489"/>
              <a:gd name="connsiteX4-27" fmla="*/ 4445430 w 4450510"/>
              <a:gd name="connsiteY4-28" fmla="*/ 2047694 h 2455489"/>
              <a:gd name="connsiteX5-29" fmla="*/ 4037635 w 4450510"/>
              <a:gd name="connsiteY5-30" fmla="*/ 2455489 h 2455489"/>
              <a:gd name="connsiteX6-31" fmla="*/ 407795 w 4450510"/>
              <a:gd name="connsiteY6-32" fmla="*/ 2455489 h 2455489"/>
              <a:gd name="connsiteX7-33" fmla="*/ 0 w 4450510"/>
              <a:gd name="connsiteY7-34" fmla="*/ 2047694 h 2455489"/>
              <a:gd name="connsiteX8-35" fmla="*/ 0 w 4450510"/>
              <a:gd name="connsiteY8-36" fmla="*/ 416560 h 2455489"/>
              <a:gd name="connsiteX0-37" fmla="*/ 110474 w 4560984"/>
              <a:gd name="connsiteY0-38" fmla="*/ 416560 h 2455489"/>
              <a:gd name="connsiteX1-39" fmla="*/ 518269 w 4560984"/>
              <a:gd name="connsiteY1-40" fmla="*/ 8765 h 2455489"/>
              <a:gd name="connsiteX2-41" fmla="*/ 4148109 w 4560984"/>
              <a:gd name="connsiteY2-42" fmla="*/ 8765 h 2455489"/>
              <a:gd name="connsiteX3-43" fmla="*/ 4560984 w 4560984"/>
              <a:gd name="connsiteY3-44" fmla="*/ 0 h 2455489"/>
              <a:gd name="connsiteX4-45" fmla="*/ 4555904 w 4560984"/>
              <a:gd name="connsiteY4-46" fmla="*/ 2047694 h 2455489"/>
              <a:gd name="connsiteX5-47" fmla="*/ 4148109 w 4560984"/>
              <a:gd name="connsiteY5-48" fmla="*/ 2455489 h 2455489"/>
              <a:gd name="connsiteX6-49" fmla="*/ 96629 w 4560984"/>
              <a:gd name="connsiteY6-50" fmla="*/ 2435169 h 2455489"/>
              <a:gd name="connsiteX7-51" fmla="*/ 110474 w 4560984"/>
              <a:gd name="connsiteY7-52" fmla="*/ 2047694 h 2455489"/>
              <a:gd name="connsiteX8-53" fmla="*/ 110474 w 4560984"/>
              <a:gd name="connsiteY8-54" fmla="*/ 416560 h 2455489"/>
              <a:gd name="connsiteX0-55" fmla="*/ 13845 w 4464355"/>
              <a:gd name="connsiteY0-56" fmla="*/ 416560 h 2455489"/>
              <a:gd name="connsiteX1-57" fmla="*/ 421640 w 4464355"/>
              <a:gd name="connsiteY1-58" fmla="*/ 8765 h 2455489"/>
              <a:gd name="connsiteX2-59" fmla="*/ 4051480 w 4464355"/>
              <a:gd name="connsiteY2-60" fmla="*/ 8765 h 2455489"/>
              <a:gd name="connsiteX3-61" fmla="*/ 4464355 w 4464355"/>
              <a:gd name="connsiteY3-62" fmla="*/ 0 h 2455489"/>
              <a:gd name="connsiteX4-63" fmla="*/ 4459275 w 4464355"/>
              <a:gd name="connsiteY4-64" fmla="*/ 2047694 h 2455489"/>
              <a:gd name="connsiteX5-65" fmla="*/ 4051480 w 4464355"/>
              <a:gd name="connsiteY5-66" fmla="*/ 2455489 h 2455489"/>
              <a:gd name="connsiteX6-67" fmla="*/ 0 w 4464355"/>
              <a:gd name="connsiteY6-68" fmla="*/ 2435169 h 2455489"/>
              <a:gd name="connsiteX7-69" fmla="*/ 13845 w 4464355"/>
              <a:gd name="connsiteY7-70" fmla="*/ 2047694 h 2455489"/>
              <a:gd name="connsiteX8-71" fmla="*/ 13845 w 4464355"/>
              <a:gd name="connsiteY8-72" fmla="*/ 416560 h 2455489"/>
              <a:gd name="connsiteX0-73" fmla="*/ 0 w 4450510"/>
              <a:gd name="connsiteY0-74" fmla="*/ 416560 h 2455489"/>
              <a:gd name="connsiteX1-75" fmla="*/ 407795 w 4450510"/>
              <a:gd name="connsiteY1-76" fmla="*/ 8765 h 2455489"/>
              <a:gd name="connsiteX2-77" fmla="*/ 4037635 w 4450510"/>
              <a:gd name="connsiteY2-78" fmla="*/ 8765 h 2455489"/>
              <a:gd name="connsiteX3-79" fmla="*/ 4450510 w 4450510"/>
              <a:gd name="connsiteY3-80" fmla="*/ 0 h 2455489"/>
              <a:gd name="connsiteX4-81" fmla="*/ 4445430 w 4450510"/>
              <a:gd name="connsiteY4-82" fmla="*/ 2047694 h 2455489"/>
              <a:gd name="connsiteX5-83" fmla="*/ 4037635 w 4450510"/>
              <a:gd name="connsiteY5-84" fmla="*/ 2455489 h 2455489"/>
              <a:gd name="connsiteX6-85" fmla="*/ 1395 w 4450510"/>
              <a:gd name="connsiteY6-86" fmla="*/ 2435169 h 2455489"/>
              <a:gd name="connsiteX7-87" fmla="*/ 0 w 4450510"/>
              <a:gd name="connsiteY7-88" fmla="*/ 2047694 h 2455489"/>
              <a:gd name="connsiteX8-89" fmla="*/ 0 w 4450510"/>
              <a:gd name="connsiteY8-90" fmla="*/ 416560 h 2455489"/>
              <a:gd name="connsiteX0-91" fmla="*/ 0 w 4450510"/>
              <a:gd name="connsiteY0-92" fmla="*/ 416560 h 2455489"/>
              <a:gd name="connsiteX1-93" fmla="*/ 407795 w 4450510"/>
              <a:gd name="connsiteY1-94" fmla="*/ 8765 h 2455489"/>
              <a:gd name="connsiteX2-95" fmla="*/ 4037635 w 4450510"/>
              <a:gd name="connsiteY2-96" fmla="*/ 8765 h 2455489"/>
              <a:gd name="connsiteX3-97" fmla="*/ 4450510 w 4450510"/>
              <a:gd name="connsiteY3-98" fmla="*/ 0 h 2455489"/>
              <a:gd name="connsiteX4-99" fmla="*/ 4445430 w 4450510"/>
              <a:gd name="connsiteY4-100" fmla="*/ 2047694 h 2455489"/>
              <a:gd name="connsiteX5-101" fmla="*/ 4037635 w 4450510"/>
              <a:gd name="connsiteY5-102" fmla="*/ 2455489 h 2455489"/>
              <a:gd name="connsiteX6-103" fmla="*/ 1395 w 4450510"/>
              <a:gd name="connsiteY6-104" fmla="*/ 2435169 h 2455489"/>
              <a:gd name="connsiteX7-105" fmla="*/ 0 w 4450510"/>
              <a:gd name="connsiteY7-106" fmla="*/ 2047694 h 2455489"/>
              <a:gd name="connsiteX8-107" fmla="*/ 0 w 4450510"/>
              <a:gd name="connsiteY8-108" fmla="*/ 416560 h 2455489"/>
              <a:gd name="connsiteX0-109" fmla="*/ 0 w 4450510"/>
              <a:gd name="connsiteY0-110" fmla="*/ 416560 h 2455489"/>
              <a:gd name="connsiteX1-111" fmla="*/ 407795 w 4450510"/>
              <a:gd name="connsiteY1-112" fmla="*/ 8765 h 2455489"/>
              <a:gd name="connsiteX2-113" fmla="*/ 4037635 w 4450510"/>
              <a:gd name="connsiteY2-114" fmla="*/ 8765 h 2455489"/>
              <a:gd name="connsiteX3-115" fmla="*/ 4450510 w 4450510"/>
              <a:gd name="connsiteY3-116" fmla="*/ 0 h 2455489"/>
              <a:gd name="connsiteX4-117" fmla="*/ 4445430 w 4450510"/>
              <a:gd name="connsiteY4-118" fmla="*/ 2047694 h 2455489"/>
              <a:gd name="connsiteX5-119" fmla="*/ 4037635 w 4450510"/>
              <a:gd name="connsiteY5-120" fmla="*/ 2455489 h 2455489"/>
              <a:gd name="connsiteX6-121" fmla="*/ 1395 w 4450510"/>
              <a:gd name="connsiteY6-122" fmla="*/ 2435169 h 2455489"/>
              <a:gd name="connsiteX7-123" fmla="*/ 0 w 4450510"/>
              <a:gd name="connsiteY7-124" fmla="*/ 2022294 h 2455489"/>
              <a:gd name="connsiteX8-125" fmla="*/ 0 w 4450510"/>
              <a:gd name="connsiteY8-126" fmla="*/ 416560 h 24554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450510" h="2455489">
                <a:moveTo>
                  <a:pt x="0" y="416560"/>
                </a:moveTo>
                <a:cubicBezTo>
                  <a:pt x="0" y="191341"/>
                  <a:pt x="182576" y="8765"/>
                  <a:pt x="407795" y="8765"/>
                </a:cubicBezTo>
                <a:lnTo>
                  <a:pt x="4037635" y="8765"/>
                </a:lnTo>
                <a:cubicBezTo>
                  <a:pt x="4262854" y="8765"/>
                  <a:pt x="4049190" y="3381"/>
                  <a:pt x="4450510" y="0"/>
                </a:cubicBezTo>
                <a:cubicBezTo>
                  <a:pt x="4450510" y="543711"/>
                  <a:pt x="4445430" y="1503983"/>
                  <a:pt x="4445430" y="2047694"/>
                </a:cubicBezTo>
                <a:cubicBezTo>
                  <a:pt x="4445430" y="2272913"/>
                  <a:pt x="4262854" y="2455489"/>
                  <a:pt x="4037635" y="2455489"/>
                </a:cubicBezTo>
                <a:lnTo>
                  <a:pt x="1395" y="2435169"/>
                </a:lnTo>
                <a:cubicBezTo>
                  <a:pt x="4776" y="2059249"/>
                  <a:pt x="0" y="2247513"/>
                  <a:pt x="0" y="2022294"/>
                </a:cubicBezTo>
                <a:lnTo>
                  <a:pt x="0" y="41656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 flipH="1">
            <a:off x="9454733" y="1142354"/>
            <a:ext cx="2097104" cy="2729018"/>
            <a:chOff x="1078032" y="399192"/>
            <a:chExt cx="4668254" cy="2729018"/>
          </a:xfrm>
        </p:grpSpPr>
        <p:sp>
          <p:nvSpPr>
            <p:cNvPr id="45" name="任意多边形: 形状 44"/>
            <p:cNvSpPr/>
            <p:nvPr/>
          </p:nvSpPr>
          <p:spPr>
            <a:xfrm>
              <a:off x="1288603" y="664142"/>
              <a:ext cx="4457683" cy="2464068"/>
            </a:xfrm>
            <a:custGeom>
              <a:avLst/>
              <a:gdLst>
                <a:gd name="connsiteX0" fmla="*/ 410686 w 4457683"/>
                <a:gd name="connsiteY0" fmla="*/ 0 h 2464068"/>
                <a:gd name="connsiteX1" fmla="*/ 4457683 w 4457683"/>
                <a:gd name="connsiteY1" fmla="*/ 0 h 2464068"/>
                <a:gd name="connsiteX2" fmla="*/ 4457683 w 4457683"/>
                <a:gd name="connsiteY2" fmla="*/ 0 h 2464068"/>
                <a:gd name="connsiteX3" fmla="*/ 4457683 w 4457683"/>
                <a:gd name="connsiteY3" fmla="*/ 2053382 h 2464068"/>
                <a:gd name="connsiteX4" fmla="*/ 4046997 w 4457683"/>
                <a:gd name="connsiteY4" fmla="*/ 2464068 h 2464068"/>
                <a:gd name="connsiteX5" fmla="*/ 0 w 4457683"/>
                <a:gd name="connsiteY5" fmla="*/ 2464068 h 2464068"/>
                <a:gd name="connsiteX6" fmla="*/ 0 w 4457683"/>
                <a:gd name="connsiteY6" fmla="*/ 2464068 h 2464068"/>
                <a:gd name="connsiteX7" fmla="*/ 0 w 4457683"/>
                <a:gd name="connsiteY7" fmla="*/ 410686 h 2464068"/>
                <a:gd name="connsiteX8" fmla="*/ 410686 w 4457683"/>
                <a:gd name="connsiteY8" fmla="*/ 0 h 2464068"/>
                <a:gd name="connsiteX0-1" fmla="*/ 410686 w 4457683"/>
                <a:gd name="connsiteY0-2" fmla="*/ 0 h 2464068"/>
                <a:gd name="connsiteX1-3" fmla="*/ 3793540 w 4457683"/>
                <a:gd name="connsiteY1-4" fmla="*/ 0 h 2464068"/>
                <a:gd name="connsiteX2-5" fmla="*/ 4457683 w 4457683"/>
                <a:gd name="connsiteY2-6" fmla="*/ 0 h 2464068"/>
                <a:gd name="connsiteX3-7" fmla="*/ 4457683 w 4457683"/>
                <a:gd name="connsiteY3-8" fmla="*/ 0 h 2464068"/>
                <a:gd name="connsiteX4-9" fmla="*/ 4457683 w 4457683"/>
                <a:gd name="connsiteY4-10" fmla="*/ 2053382 h 2464068"/>
                <a:gd name="connsiteX5-11" fmla="*/ 4046997 w 4457683"/>
                <a:gd name="connsiteY5-12" fmla="*/ 2464068 h 2464068"/>
                <a:gd name="connsiteX6-13" fmla="*/ 0 w 4457683"/>
                <a:gd name="connsiteY6-14" fmla="*/ 2464068 h 2464068"/>
                <a:gd name="connsiteX7-15" fmla="*/ 0 w 4457683"/>
                <a:gd name="connsiteY7-16" fmla="*/ 2464068 h 2464068"/>
                <a:gd name="connsiteX8-17" fmla="*/ 0 w 4457683"/>
                <a:gd name="connsiteY8-18" fmla="*/ 410686 h 2464068"/>
                <a:gd name="connsiteX9" fmla="*/ 410686 w 4457683"/>
                <a:gd name="connsiteY9" fmla="*/ 0 h 2464068"/>
                <a:gd name="connsiteX0-19" fmla="*/ 410686 w 4457683"/>
                <a:gd name="connsiteY0-20" fmla="*/ 0 h 2464068"/>
                <a:gd name="connsiteX1-21" fmla="*/ 3793540 w 4457683"/>
                <a:gd name="connsiteY1-22" fmla="*/ 0 h 2464068"/>
                <a:gd name="connsiteX2-23" fmla="*/ 4457683 w 4457683"/>
                <a:gd name="connsiteY2-24" fmla="*/ 0 h 2464068"/>
                <a:gd name="connsiteX3-25" fmla="*/ 4457683 w 4457683"/>
                <a:gd name="connsiteY3-26" fmla="*/ 0 h 2464068"/>
                <a:gd name="connsiteX4-27" fmla="*/ 4457683 w 4457683"/>
                <a:gd name="connsiteY4-28" fmla="*/ 2053382 h 2464068"/>
                <a:gd name="connsiteX5-29" fmla="*/ 4046997 w 4457683"/>
                <a:gd name="connsiteY5-30" fmla="*/ 2464068 h 2464068"/>
                <a:gd name="connsiteX6-31" fmla="*/ 588327 w 4457683"/>
                <a:gd name="connsiteY6-32" fmla="*/ 2464067 h 2464068"/>
                <a:gd name="connsiteX7-33" fmla="*/ 0 w 4457683"/>
                <a:gd name="connsiteY7-34" fmla="*/ 2464068 h 2464068"/>
                <a:gd name="connsiteX8-35" fmla="*/ 0 w 4457683"/>
                <a:gd name="connsiteY8-36" fmla="*/ 2464068 h 2464068"/>
                <a:gd name="connsiteX9-37" fmla="*/ 0 w 4457683"/>
                <a:gd name="connsiteY9-38" fmla="*/ 410686 h 2464068"/>
                <a:gd name="connsiteX10" fmla="*/ 410686 w 4457683"/>
                <a:gd name="connsiteY10" fmla="*/ 0 h 2464068"/>
                <a:gd name="connsiteX0-39" fmla="*/ 410686 w 4457683"/>
                <a:gd name="connsiteY0-40" fmla="*/ 0 h 2464068"/>
                <a:gd name="connsiteX1-41" fmla="*/ 3793540 w 4457683"/>
                <a:gd name="connsiteY1-42" fmla="*/ 0 h 2464068"/>
                <a:gd name="connsiteX2-43" fmla="*/ 4457683 w 4457683"/>
                <a:gd name="connsiteY2-44" fmla="*/ 0 h 2464068"/>
                <a:gd name="connsiteX3-45" fmla="*/ 4457683 w 4457683"/>
                <a:gd name="connsiteY3-46" fmla="*/ 0 h 2464068"/>
                <a:gd name="connsiteX4-47" fmla="*/ 4457683 w 4457683"/>
                <a:gd name="connsiteY4-48" fmla="*/ 2053382 h 2464068"/>
                <a:gd name="connsiteX5-49" fmla="*/ 4046997 w 4457683"/>
                <a:gd name="connsiteY5-50" fmla="*/ 2464068 h 2464068"/>
                <a:gd name="connsiteX6-51" fmla="*/ 588327 w 4457683"/>
                <a:gd name="connsiteY6-52" fmla="*/ 2464067 h 2464068"/>
                <a:gd name="connsiteX7-53" fmla="*/ 0 w 4457683"/>
                <a:gd name="connsiteY7-54" fmla="*/ 2464068 h 2464068"/>
                <a:gd name="connsiteX8-55" fmla="*/ 0 w 4457683"/>
                <a:gd name="connsiteY8-56" fmla="*/ 2464068 h 2464068"/>
                <a:gd name="connsiteX9-57" fmla="*/ 1186 w 4457683"/>
                <a:gd name="connsiteY9-58" fmla="*/ 2098307 h 2464068"/>
                <a:gd name="connsiteX10-59" fmla="*/ 0 w 4457683"/>
                <a:gd name="connsiteY10-60" fmla="*/ 410686 h 2464068"/>
                <a:gd name="connsiteX11" fmla="*/ 410686 w 4457683"/>
                <a:gd name="connsiteY11" fmla="*/ 0 h 2464068"/>
                <a:gd name="connsiteX0-61" fmla="*/ 410686 w 4457683"/>
                <a:gd name="connsiteY0-62" fmla="*/ 0 h 2464068"/>
                <a:gd name="connsiteX1-63" fmla="*/ 3793540 w 4457683"/>
                <a:gd name="connsiteY1-64" fmla="*/ 0 h 2464068"/>
                <a:gd name="connsiteX2-65" fmla="*/ 4457683 w 4457683"/>
                <a:gd name="connsiteY2-66" fmla="*/ 0 h 2464068"/>
                <a:gd name="connsiteX3-67" fmla="*/ 4457683 w 4457683"/>
                <a:gd name="connsiteY3-68" fmla="*/ 0 h 2464068"/>
                <a:gd name="connsiteX4-69" fmla="*/ 4448058 w 4457683"/>
                <a:gd name="connsiteY4-70" fmla="*/ 490888 h 2464068"/>
                <a:gd name="connsiteX5-71" fmla="*/ 4457683 w 4457683"/>
                <a:gd name="connsiteY5-72" fmla="*/ 2053382 h 2464068"/>
                <a:gd name="connsiteX6-73" fmla="*/ 4046997 w 4457683"/>
                <a:gd name="connsiteY6-74" fmla="*/ 2464068 h 2464068"/>
                <a:gd name="connsiteX7-75" fmla="*/ 588327 w 4457683"/>
                <a:gd name="connsiteY7-76" fmla="*/ 2464067 h 2464068"/>
                <a:gd name="connsiteX8-77" fmla="*/ 0 w 4457683"/>
                <a:gd name="connsiteY8-78" fmla="*/ 2464068 h 2464068"/>
                <a:gd name="connsiteX9-79" fmla="*/ 0 w 4457683"/>
                <a:gd name="connsiteY9-80" fmla="*/ 2464068 h 2464068"/>
                <a:gd name="connsiteX10-81" fmla="*/ 1186 w 4457683"/>
                <a:gd name="connsiteY10-82" fmla="*/ 2098307 h 2464068"/>
                <a:gd name="connsiteX11-83" fmla="*/ 0 w 4457683"/>
                <a:gd name="connsiteY11-84" fmla="*/ 410686 h 2464068"/>
                <a:gd name="connsiteX12" fmla="*/ 410686 w 4457683"/>
                <a:gd name="connsiteY12" fmla="*/ 0 h 2464068"/>
                <a:gd name="connsiteX0-85" fmla="*/ 4457683 w 4549123"/>
                <a:gd name="connsiteY0-86" fmla="*/ 0 h 2464068"/>
                <a:gd name="connsiteX1-87" fmla="*/ 4448058 w 4549123"/>
                <a:gd name="connsiteY1-88" fmla="*/ 490888 h 2464068"/>
                <a:gd name="connsiteX2-89" fmla="*/ 4457683 w 4549123"/>
                <a:gd name="connsiteY2-90" fmla="*/ 2053382 h 2464068"/>
                <a:gd name="connsiteX3-91" fmla="*/ 4046997 w 4549123"/>
                <a:gd name="connsiteY3-92" fmla="*/ 2464068 h 2464068"/>
                <a:gd name="connsiteX4-93" fmla="*/ 588327 w 4549123"/>
                <a:gd name="connsiteY4-94" fmla="*/ 2464067 h 2464068"/>
                <a:gd name="connsiteX5-95" fmla="*/ 0 w 4549123"/>
                <a:gd name="connsiteY5-96" fmla="*/ 2464068 h 2464068"/>
                <a:gd name="connsiteX6-97" fmla="*/ 0 w 4549123"/>
                <a:gd name="connsiteY6-98" fmla="*/ 2464068 h 2464068"/>
                <a:gd name="connsiteX7-99" fmla="*/ 1186 w 4549123"/>
                <a:gd name="connsiteY7-100" fmla="*/ 2098307 h 2464068"/>
                <a:gd name="connsiteX8-101" fmla="*/ 0 w 4549123"/>
                <a:gd name="connsiteY8-102" fmla="*/ 410686 h 2464068"/>
                <a:gd name="connsiteX9-103" fmla="*/ 410686 w 4549123"/>
                <a:gd name="connsiteY9-104" fmla="*/ 0 h 2464068"/>
                <a:gd name="connsiteX10-105" fmla="*/ 3793540 w 4549123"/>
                <a:gd name="connsiteY10-106" fmla="*/ 0 h 2464068"/>
                <a:gd name="connsiteX11-107" fmla="*/ 4457683 w 4549123"/>
                <a:gd name="connsiteY11-108" fmla="*/ 0 h 2464068"/>
                <a:gd name="connsiteX12-109" fmla="*/ 4549123 w 4549123"/>
                <a:gd name="connsiteY12-110" fmla="*/ 91440 h 2464068"/>
                <a:gd name="connsiteX0-111" fmla="*/ 4457683 w 4457683"/>
                <a:gd name="connsiteY0-112" fmla="*/ 0 h 2464068"/>
                <a:gd name="connsiteX1-113" fmla="*/ 4448058 w 4457683"/>
                <a:gd name="connsiteY1-114" fmla="*/ 490888 h 2464068"/>
                <a:gd name="connsiteX2-115" fmla="*/ 4457683 w 4457683"/>
                <a:gd name="connsiteY2-116" fmla="*/ 2053382 h 2464068"/>
                <a:gd name="connsiteX3-117" fmla="*/ 4046997 w 4457683"/>
                <a:gd name="connsiteY3-118" fmla="*/ 2464068 h 2464068"/>
                <a:gd name="connsiteX4-119" fmla="*/ 588327 w 4457683"/>
                <a:gd name="connsiteY4-120" fmla="*/ 2464067 h 2464068"/>
                <a:gd name="connsiteX5-121" fmla="*/ 0 w 4457683"/>
                <a:gd name="connsiteY5-122" fmla="*/ 2464068 h 2464068"/>
                <a:gd name="connsiteX6-123" fmla="*/ 0 w 4457683"/>
                <a:gd name="connsiteY6-124" fmla="*/ 2464068 h 2464068"/>
                <a:gd name="connsiteX7-125" fmla="*/ 1186 w 4457683"/>
                <a:gd name="connsiteY7-126" fmla="*/ 2098307 h 2464068"/>
                <a:gd name="connsiteX8-127" fmla="*/ 0 w 4457683"/>
                <a:gd name="connsiteY8-128" fmla="*/ 410686 h 2464068"/>
                <a:gd name="connsiteX9-129" fmla="*/ 410686 w 4457683"/>
                <a:gd name="connsiteY9-130" fmla="*/ 0 h 2464068"/>
                <a:gd name="connsiteX10-131" fmla="*/ 3793540 w 4457683"/>
                <a:gd name="connsiteY10-132" fmla="*/ 0 h 2464068"/>
                <a:gd name="connsiteX11-133" fmla="*/ 4457683 w 4457683"/>
                <a:gd name="connsiteY11-134" fmla="*/ 0 h 2464068"/>
                <a:gd name="connsiteX0-135" fmla="*/ 4457683 w 4457683"/>
                <a:gd name="connsiteY0-136" fmla="*/ 0 h 2464068"/>
                <a:gd name="connsiteX1-137" fmla="*/ 4448058 w 4457683"/>
                <a:gd name="connsiteY1-138" fmla="*/ 490888 h 2464068"/>
                <a:gd name="connsiteX2-139" fmla="*/ 4457683 w 4457683"/>
                <a:gd name="connsiteY2-140" fmla="*/ 2053382 h 2464068"/>
                <a:gd name="connsiteX3-141" fmla="*/ 4046997 w 4457683"/>
                <a:gd name="connsiteY3-142" fmla="*/ 2464068 h 2464068"/>
                <a:gd name="connsiteX4-143" fmla="*/ 588327 w 4457683"/>
                <a:gd name="connsiteY4-144" fmla="*/ 2464067 h 2464068"/>
                <a:gd name="connsiteX5-145" fmla="*/ 0 w 4457683"/>
                <a:gd name="connsiteY5-146" fmla="*/ 2464068 h 2464068"/>
                <a:gd name="connsiteX6-147" fmla="*/ 0 w 4457683"/>
                <a:gd name="connsiteY6-148" fmla="*/ 2464068 h 2464068"/>
                <a:gd name="connsiteX7-149" fmla="*/ 1186 w 4457683"/>
                <a:gd name="connsiteY7-150" fmla="*/ 2098307 h 2464068"/>
                <a:gd name="connsiteX8-151" fmla="*/ 0 w 4457683"/>
                <a:gd name="connsiteY8-152" fmla="*/ 410686 h 2464068"/>
                <a:gd name="connsiteX9-153" fmla="*/ 410686 w 4457683"/>
                <a:gd name="connsiteY9-154" fmla="*/ 0 h 2464068"/>
                <a:gd name="connsiteX10-155" fmla="*/ 3793540 w 4457683"/>
                <a:gd name="connsiteY10-156" fmla="*/ 0 h 2464068"/>
                <a:gd name="connsiteX0-157" fmla="*/ 4457683 w 4457683"/>
                <a:gd name="connsiteY0-158" fmla="*/ 0 h 2464068"/>
                <a:gd name="connsiteX1-159" fmla="*/ 4448058 w 4457683"/>
                <a:gd name="connsiteY1-160" fmla="*/ 490888 h 2464068"/>
                <a:gd name="connsiteX2-161" fmla="*/ 4457683 w 4457683"/>
                <a:gd name="connsiteY2-162" fmla="*/ 2053382 h 2464068"/>
                <a:gd name="connsiteX3-163" fmla="*/ 4046997 w 4457683"/>
                <a:gd name="connsiteY3-164" fmla="*/ 2464068 h 2464068"/>
                <a:gd name="connsiteX4-165" fmla="*/ 588327 w 4457683"/>
                <a:gd name="connsiteY4-166" fmla="*/ 2464067 h 2464068"/>
                <a:gd name="connsiteX5-167" fmla="*/ 0 w 4457683"/>
                <a:gd name="connsiteY5-168" fmla="*/ 2464068 h 2464068"/>
                <a:gd name="connsiteX6-169" fmla="*/ 0 w 4457683"/>
                <a:gd name="connsiteY6-170" fmla="*/ 2464068 h 2464068"/>
                <a:gd name="connsiteX7-171" fmla="*/ 1186 w 4457683"/>
                <a:gd name="connsiteY7-172" fmla="*/ 2098307 h 2464068"/>
                <a:gd name="connsiteX8-173" fmla="*/ 0 w 4457683"/>
                <a:gd name="connsiteY8-174" fmla="*/ 410686 h 2464068"/>
                <a:gd name="connsiteX9-175" fmla="*/ 410686 w 4457683"/>
                <a:gd name="connsiteY9-176" fmla="*/ 0 h 2464068"/>
                <a:gd name="connsiteX10-177" fmla="*/ 3793540 w 4457683"/>
                <a:gd name="connsiteY10-178" fmla="*/ 0 h 2464068"/>
                <a:gd name="connsiteX11-179" fmla="*/ 4457683 w 4457683"/>
                <a:gd name="connsiteY11-180" fmla="*/ 0 h 2464068"/>
                <a:gd name="connsiteX0-181" fmla="*/ 0 w 4457683"/>
                <a:gd name="connsiteY0-182" fmla="*/ 2464068 h 2555508"/>
                <a:gd name="connsiteX1-183" fmla="*/ 1186 w 4457683"/>
                <a:gd name="connsiteY1-184" fmla="*/ 2098307 h 2555508"/>
                <a:gd name="connsiteX2-185" fmla="*/ 0 w 4457683"/>
                <a:gd name="connsiteY2-186" fmla="*/ 410686 h 2555508"/>
                <a:gd name="connsiteX3-187" fmla="*/ 410686 w 4457683"/>
                <a:gd name="connsiteY3-188" fmla="*/ 0 h 2555508"/>
                <a:gd name="connsiteX4-189" fmla="*/ 3793540 w 4457683"/>
                <a:gd name="connsiteY4-190" fmla="*/ 0 h 2555508"/>
                <a:gd name="connsiteX5-191" fmla="*/ 4457683 w 4457683"/>
                <a:gd name="connsiteY5-192" fmla="*/ 0 h 2555508"/>
                <a:gd name="connsiteX6-193" fmla="*/ 4448058 w 4457683"/>
                <a:gd name="connsiteY6-194" fmla="*/ 490888 h 2555508"/>
                <a:gd name="connsiteX7-195" fmla="*/ 4457683 w 4457683"/>
                <a:gd name="connsiteY7-196" fmla="*/ 2053382 h 2555508"/>
                <a:gd name="connsiteX8-197" fmla="*/ 4046997 w 4457683"/>
                <a:gd name="connsiteY8-198" fmla="*/ 2464068 h 2555508"/>
                <a:gd name="connsiteX9-199" fmla="*/ 588327 w 4457683"/>
                <a:gd name="connsiteY9-200" fmla="*/ 2464067 h 2555508"/>
                <a:gd name="connsiteX10-201" fmla="*/ 0 w 4457683"/>
                <a:gd name="connsiteY10-202" fmla="*/ 2464068 h 2555508"/>
                <a:gd name="connsiteX11-203" fmla="*/ 91440 w 4457683"/>
                <a:gd name="connsiteY11-204" fmla="*/ 2555508 h 2555508"/>
                <a:gd name="connsiteX0-205" fmla="*/ 0 w 4457683"/>
                <a:gd name="connsiteY0-206" fmla="*/ 2464068 h 2464068"/>
                <a:gd name="connsiteX1-207" fmla="*/ 1186 w 4457683"/>
                <a:gd name="connsiteY1-208" fmla="*/ 2098307 h 2464068"/>
                <a:gd name="connsiteX2-209" fmla="*/ 0 w 4457683"/>
                <a:gd name="connsiteY2-210" fmla="*/ 410686 h 2464068"/>
                <a:gd name="connsiteX3-211" fmla="*/ 410686 w 4457683"/>
                <a:gd name="connsiteY3-212" fmla="*/ 0 h 2464068"/>
                <a:gd name="connsiteX4-213" fmla="*/ 3793540 w 4457683"/>
                <a:gd name="connsiteY4-214" fmla="*/ 0 h 2464068"/>
                <a:gd name="connsiteX5-215" fmla="*/ 4457683 w 4457683"/>
                <a:gd name="connsiteY5-216" fmla="*/ 0 h 2464068"/>
                <a:gd name="connsiteX6-217" fmla="*/ 4448058 w 4457683"/>
                <a:gd name="connsiteY6-218" fmla="*/ 490888 h 2464068"/>
                <a:gd name="connsiteX7-219" fmla="*/ 4457683 w 4457683"/>
                <a:gd name="connsiteY7-220" fmla="*/ 2053382 h 2464068"/>
                <a:gd name="connsiteX8-221" fmla="*/ 4046997 w 4457683"/>
                <a:gd name="connsiteY8-222" fmla="*/ 2464068 h 2464068"/>
                <a:gd name="connsiteX9-223" fmla="*/ 588327 w 4457683"/>
                <a:gd name="connsiteY9-224" fmla="*/ 2464067 h 2464068"/>
                <a:gd name="connsiteX10-225" fmla="*/ 0 w 4457683"/>
                <a:gd name="connsiteY10-226" fmla="*/ 2464068 h 2464068"/>
                <a:gd name="connsiteX0-227" fmla="*/ 0 w 4457683"/>
                <a:gd name="connsiteY0-228" fmla="*/ 2464068 h 2464068"/>
                <a:gd name="connsiteX1-229" fmla="*/ 1186 w 4457683"/>
                <a:gd name="connsiteY1-230" fmla="*/ 2098307 h 2464068"/>
                <a:gd name="connsiteX2-231" fmla="*/ 0 w 4457683"/>
                <a:gd name="connsiteY2-232" fmla="*/ 410686 h 2464068"/>
                <a:gd name="connsiteX3-233" fmla="*/ 410686 w 4457683"/>
                <a:gd name="connsiteY3-234" fmla="*/ 0 h 2464068"/>
                <a:gd name="connsiteX4-235" fmla="*/ 3793540 w 4457683"/>
                <a:gd name="connsiteY4-236" fmla="*/ 0 h 2464068"/>
                <a:gd name="connsiteX5-237" fmla="*/ 4457683 w 4457683"/>
                <a:gd name="connsiteY5-238" fmla="*/ 0 h 2464068"/>
                <a:gd name="connsiteX6-239" fmla="*/ 4448058 w 4457683"/>
                <a:gd name="connsiteY6-240" fmla="*/ 490888 h 2464068"/>
                <a:gd name="connsiteX7-241" fmla="*/ 4457683 w 4457683"/>
                <a:gd name="connsiteY7-242" fmla="*/ 2053382 h 2464068"/>
                <a:gd name="connsiteX8-243" fmla="*/ 4046997 w 4457683"/>
                <a:gd name="connsiteY8-244" fmla="*/ 2464068 h 2464068"/>
                <a:gd name="connsiteX9-245" fmla="*/ 588327 w 4457683"/>
                <a:gd name="connsiteY9-246" fmla="*/ 2464067 h 2464068"/>
                <a:gd name="connsiteX0-247" fmla="*/ 0 w 4457683"/>
                <a:gd name="connsiteY0-248" fmla="*/ 2464068 h 2464068"/>
                <a:gd name="connsiteX1-249" fmla="*/ 1186 w 4457683"/>
                <a:gd name="connsiteY1-250" fmla="*/ 2098307 h 2464068"/>
                <a:gd name="connsiteX2-251" fmla="*/ 0 w 4457683"/>
                <a:gd name="connsiteY2-252" fmla="*/ 410686 h 2464068"/>
                <a:gd name="connsiteX3-253" fmla="*/ 410686 w 4457683"/>
                <a:gd name="connsiteY3-254" fmla="*/ 0 h 2464068"/>
                <a:gd name="connsiteX4-255" fmla="*/ 3793540 w 4457683"/>
                <a:gd name="connsiteY4-256" fmla="*/ 0 h 2464068"/>
                <a:gd name="connsiteX5-257" fmla="*/ 4457683 w 4457683"/>
                <a:gd name="connsiteY5-258" fmla="*/ 0 h 2464068"/>
                <a:gd name="connsiteX6-259" fmla="*/ 4448058 w 4457683"/>
                <a:gd name="connsiteY6-260" fmla="*/ 490888 h 2464068"/>
                <a:gd name="connsiteX7-261" fmla="*/ 4457683 w 4457683"/>
                <a:gd name="connsiteY7-262" fmla="*/ 2053382 h 2464068"/>
                <a:gd name="connsiteX8-263" fmla="*/ 4046997 w 4457683"/>
                <a:gd name="connsiteY8-264" fmla="*/ 2464068 h 2464068"/>
                <a:gd name="connsiteX9-265" fmla="*/ 1377599 w 4457683"/>
                <a:gd name="connsiteY9-266" fmla="*/ 2454441 h 2464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4457683" h="2464068">
                  <a:moveTo>
                    <a:pt x="0" y="2464068"/>
                  </a:moveTo>
                  <a:cubicBezTo>
                    <a:pt x="395" y="2342148"/>
                    <a:pt x="791" y="2220227"/>
                    <a:pt x="1186" y="2098307"/>
                  </a:cubicBezTo>
                  <a:cubicBezTo>
                    <a:pt x="791" y="1535767"/>
                    <a:pt x="395" y="973226"/>
                    <a:pt x="0" y="410686"/>
                  </a:cubicBezTo>
                  <a:cubicBezTo>
                    <a:pt x="0" y="183870"/>
                    <a:pt x="183870" y="0"/>
                    <a:pt x="410686" y="0"/>
                  </a:cubicBezTo>
                  <a:lnTo>
                    <a:pt x="3793540" y="0"/>
                  </a:lnTo>
                  <a:lnTo>
                    <a:pt x="4457683" y="0"/>
                  </a:lnTo>
                  <a:lnTo>
                    <a:pt x="4448058" y="490888"/>
                  </a:lnTo>
                  <a:cubicBezTo>
                    <a:pt x="4451266" y="1011719"/>
                    <a:pt x="4454475" y="1532551"/>
                    <a:pt x="4457683" y="2053382"/>
                  </a:cubicBezTo>
                  <a:cubicBezTo>
                    <a:pt x="4457683" y="2280198"/>
                    <a:pt x="4273813" y="2464068"/>
                    <a:pt x="4046997" y="2464068"/>
                  </a:cubicBezTo>
                  <a:lnTo>
                    <a:pt x="1377599" y="2454441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>
              <a:endCxn id="45" idx="6"/>
            </p:cNvCxnSpPr>
            <p:nvPr/>
          </p:nvCxnSpPr>
          <p:spPr>
            <a:xfrm flipV="1">
              <a:off x="1511170" y="1155030"/>
              <a:ext cx="4225491" cy="2"/>
            </a:xfrm>
            <a:prstGeom prst="line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078032" y="1155031"/>
              <a:ext cx="0" cy="1973179"/>
            </a:xfrm>
            <a:prstGeom prst="line">
              <a:avLst/>
            </a:pr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4072814" y="399192"/>
              <a:ext cx="1667873" cy="264552"/>
            </a:xfrm>
            <a:custGeom>
              <a:avLst/>
              <a:gdLst>
                <a:gd name="connsiteX0" fmla="*/ 0 w 3840480"/>
                <a:gd name="connsiteY0" fmla="*/ 447351 h 453419"/>
                <a:gd name="connsiteX1" fmla="*/ 1299410 w 3840480"/>
                <a:gd name="connsiteY1" fmla="*/ 399225 h 453419"/>
                <a:gd name="connsiteX2" fmla="*/ 2204185 w 3840480"/>
                <a:gd name="connsiteY2" fmla="*/ 52716 h 453419"/>
                <a:gd name="connsiteX3" fmla="*/ 3840480 w 3840480"/>
                <a:gd name="connsiteY3" fmla="*/ 23840 h 453419"/>
                <a:gd name="connsiteX0-1" fmla="*/ 0 w 3840480"/>
                <a:gd name="connsiteY0-2" fmla="*/ 423511 h 429579"/>
                <a:gd name="connsiteX1-3" fmla="*/ 1299410 w 3840480"/>
                <a:gd name="connsiteY1-4" fmla="*/ 375385 h 429579"/>
                <a:gd name="connsiteX2-5" fmla="*/ 2204185 w 3840480"/>
                <a:gd name="connsiteY2-6" fmla="*/ 28876 h 429579"/>
                <a:gd name="connsiteX3-7" fmla="*/ 3840480 w 3840480"/>
                <a:gd name="connsiteY3-8" fmla="*/ 0 h 429579"/>
                <a:gd name="connsiteX0-9" fmla="*/ 0 w 3840480"/>
                <a:gd name="connsiteY0-10" fmla="*/ 423511 h 429579"/>
                <a:gd name="connsiteX1-11" fmla="*/ 1299410 w 3840480"/>
                <a:gd name="connsiteY1-12" fmla="*/ 375385 h 429579"/>
                <a:gd name="connsiteX2-13" fmla="*/ 2204185 w 3840480"/>
                <a:gd name="connsiteY2-14" fmla="*/ 28876 h 429579"/>
                <a:gd name="connsiteX3-15" fmla="*/ 3840480 w 3840480"/>
                <a:gd name="connsiteY3-16" fmla="*/ 0 h 429579"/>
                <a:gd name="connsiteX0-17" fmla="*/ 0 w 3840480"/>
                <a:gd name="connsiteY0-18" fmla="*/ 423511 h 429579"/>
                <a:gd name="connsiteX1-19" fmla="*/ 1299410 w 3840480"/>
                <a:gd name="connsiteY1-20" fmla="*/ 375385 h 429579"/>
                <a:gd name="connsiteX2-21" fmla="*/ 2204185 w 3840480"/>
                <a:gd name="connsiteY2-22" fmla="*/ 28876 h 429579"/>
                <a:gd name="connsiteX3-23" fmla="*/ 3840480 w 3840480"/>
                <a:gd name="connsiteY3-24" fmla="*/ 0 h 429579"/>
                <a:gd name="connsiteX0-25" fmla="*/ 0 w 3821229"/>
                <a:gd name="connsiteY0-26" fmla="*/ 404261 h 410329"/>
                <a:gd name="connsiteX1-27" fmla="*/ 1299410 w 3821229"/>
                <a:gd name="connsiteY1-28" fmla="*/ 356135 h 410329"/>
                <a:gd name="connsiteX2-29" fmla="*/ 2204185 w 3821229"/>
                <a:gd name="connsiteY2-30" fmla="*/ 9626 h 410329"/>
                <a:gd name="connsiteX3-31" fmla="*/ 3821229 w 3821229"/>
                <a:gd name="connsiteY3-32" fmla="*/ 0 h 410329"/>
                <a:gd name="connsiteX0-33" fmla="*/ 0 w 3821229"/>
                <a:gd name="connsiteY0-34" fmla="*/ 395148 h 401216"/>
                <a:gd name="connsiteX1-35" fmla="*/ 1299410 w 3821229"/>
                <a:gd name="connsiteY1-36" fmla="*/ 347022 h 401216"/>
                <a:gd name="connsiteX2-37" fmla="*/ 2204185 w 3821229"/>
                <a:gd name="connsiteY2-38" fmla="*/ 513 h 401216"/>
                <a:gd name="connsiteX3-39" fmla="*/ 3821229 w 3821229"/>
                <a:gd name="connsiteY3-40" fmla="*/ 3587 h 401216"/>
                <a:gd name="connsiteX0-41" fmla="*/ 0 w 3821229"/>
                <a:gd name="connsiteY0-42" fmla="*/ 397845 h 403913"/>
                <a:gd name="connsiteX1-43" fmla="*/ 1299410 w 3821229"/>
                <a:gd name="connsiteY1-44" fmla="*/ 349719 h 403913"/>
                <a:gd name="connsiteX2-45" fmla="*/ 2204185 w 3821229"/>
                <a:gd name="connsiteY2-46" fmla="*/ 3210 h 403913"/>
                <a:gd name="connsiteX3-47" fmla="*/ 3821229 w 3821229"/>
                <a:gd name="connsiteY3-48" fmla="*/ 6284 h 403913"/>
                <a:gd name="connsiteX0-49" fmla="*/ 0 w 3842395"/>
                <a:gd name="connsiteY0-50" fmla="*/ 410459 h 416527"/>
                <a:gd name="connsiteX1-51" fmla="*/ 1299410 w 3842395"/>
                <a:gd name="connsiteY1-52" fmla="*/ 362333 h 416527"/>
                <a:gd name="connsiteX2-53" fmla="*/ 2204185 w 3842395"/>
                <a:gd name="connsiteY2-54" fmla="*/ 15824 h 416527"/>
                <a:gd name="connsiteX3-55" fmla="*/ 3842395 w 3842395"/>
                <a:gd name="connsiteY3-56" fmla="*/ 1965 h 416527"/>
                <a:gd name="connsiteX0-57" fmla="*/ 0 w 3842395"/>
                <a:gd name="connsiteY0-58" fmla="*/ 419552 h 426571"/>
                <a:gd name="connsiteX1-59" fmla="*/ 1299410 w 3842395"/>
                <a:gd name="connsiteY1-60" fmla="*/ 371426 h 426571"/>
                <a:gd name="connsiteX2-61" fmla="*/ 2204185 w 3842395"/>
                <a:gd name="connsiteY2-62" fmla="*/ 1634 h 426571"/>
                <a:gd name="connsiteX3-63" fmla="*/ 3842395 w 3842395"/>
                <a:gd name="connsiteY3-64" fmla="*/ 11058 h 426571"/>
                <a:gd name="connsiteX0-65" fmla="*/ 0 w 3842395"/>
                <a:gd name="connsiteY0-66" fmla="*/ 414779 h 421530"/>
                <a:gd name="connsiteX1-67" fmla="*/ 1299410 w 3842395"/>
                <a:gd name="connsiteY1-68" fmla="*/ 366653 h 421530"/>
                <a:gd name="connsiteX2-69" fmla="*/ 2204185 w 3842395"/>
                <a:gd name="connsiteY2-70" fmla="*/ 3211 h 421530"/>
                <a:gd name="connsiteX3-71" fmla="*/ 3842395 w 3842395"/>
                <a:gd name="connsiteY3-72" fmla="*/ 6285 h 421530"/>
                <a:gd name="connsiteX0-73" fmla="*/ 0 w 3842395"/>
                <a:gd name="connsiteY0-74" fmla="*/ 425477 h 432228"/>
                <a:gd name="connsiteX1-75" fmla="*/ 1299410 w 3842395"/>
                <a:gd name="connsiteY1-76" fmla="*/ 377351 h 432228"/>
                <a:gd name="connsiteX2-77" fmla="*/ 2204185 w 3842395"/>
                <a:gd name="connsiteY2-78" fmla="*/ 13909 h 432228"/>
                <a:gd name="connsiteX3-79" fmla="*/ 3842395 w 3842395"/>
                <a:gd name="connsiteY3-80" fmla="*/ 2167 h 432228"/>
                <a:gd name="connsiteX0-81" fmla="*/ 0 w 3840278"/>
                <a:gd name="connsiteY0-82" fmla="*/ 423608 h 430359"/>
                <a:gd name="connsiteX1-83" fmla="*/ 1299410 w 3840278"/>
                <a:gd name="connsiteY1-84" fmla="*/ 375482 h 430359"/>
                <a:gd name="connsiteX2-85" fmla="*/ 2204185 w 3840278"/>
                <a:gd name="connsiteY2-86" fmla="*/ 12040 h 430359"/>
                <a:gd name="connsiteX3-87" fmla="*/ 3840278 w 3840278"/>
                <a:gd name="connsiteY3-88" fmla="*/ 2414 h 430359"/>
                <a:gd name="connsiteX0-89" fmla="*/ 0 w 3840278"/>
                <a:gd name="connsiteY0-90" fmla="*/ 418454 h 425205"/>
                <a:gd name="connsiteX1-91" fmla="*/ 1299410 w 3840278"/>
                <a:gd name="connsiteY1-92" fmla="*/ 370328 h 425205"/>
                <a:gd name="connsiteX2-93" fmla="*/ 2204185 w 3840278"/>
                <a:gd name="connsiteY2-94" fmla="*/ 6886 h 425205"/>
                <a:gd name="connsiteX3-95" fmla="*/ 3840278 w 3840278"/>
                <a:gd name="connsiteY3-96" fmla="*/ 3610 h 425205"/>
                <a:gd name="connsiteX0-97" fmla="*/ 0 w 3840278"/>
                <a:gd name="connsiteY0-98" fmla="*/ 418454 h 425205"/>
                <a:gd name="connsiteX1-99" fmla="*/ 1299410 w 3840278"/>
                <a:gd name="connsiteY1-100" fmla="*/ 370328 h 425205"/>
                <a:gd name="connsiteX2-101" fmla="*/ 2204185 w 3840278"/>
                <a:gd name="connsiteY2-102" fmla="*/ 6886 h 425205"/>
                <a:gd name="connsiteX3-103" fmla="*/ 3840278 w 3840278"/>
                <a:gd name="connsiteY3-104" fmla="*/ 3610 h 425205"/>
                <a:gd name="connsiteX0-105" fmla="*/ 0 w 3840278"/>
                <a:gd name="connsiteY0-106" fmla="*/ 416999 h 423750"/>
                <a:gd name="connsiteX1-107" fmla="*/ 1299410 w 3840278"/>
                <a:gd name="connsiteY1-108" fmla="*/ 368873 h 423750"/>
                <a:gd name="connsiteX2-109" fmla="*/ 2204185 w 3840278"/>
                <a:gd name="connsiteY2-110" fmla="*/ 5431 h 423750"/>
                <a:gd name="connsiteX3-111" fmla="*/ 3840278 w 3840278"/>
                <a:gd name="connsiteY3-112" fmla="*/ 4271 h 423750"/>
                <a:gd name="connsiteX0-113" fmla="*/ 0 w 3844511"/>
                <a:gd name="connsiteY0-114" fmla="*/ 416999 h 423750"/>
                <a:gd name="connsiteX1-115" fmla="*/ 1299410 w 3844511"/>
                <a:gd name="connsiteY1-116" fmla="*/ 368873 h 423750"/>
                <a:gd name="connsiteX2-117" fmla="*/ 2204185 w 3844511"/>
                <a:gd name="connsiteY2-118" fmla="*/ 5431 h 423750"/>
                <a:gd name="connsiteX3-119" fmla="*/ 3844511 w 3844511"/>
                <a:gd name="connsiteY3-120" fmla="*/ 4271 h 423750"/>
                <a:gd name="connsiteX0-121" fmla="*/ 0 w 3844511"/>
                <a:gd name="connsiteY0-122" fmla="*/ 406415 h 406415"/>
                <a:gd name="connsiteX1-123" fmla="*/ 1299410 w 3844511"/>
                <a:gd name="connsiteY1-124" fmla="*/ 368873 h 406415"/>
                <a:gd name="connsiteX2-125" fmla="*/ 2204185 w 3844511"/>
                <a:gd name="connsiteY2-126" fmla="*/ 5431 h 406415"/>
                <a:gd name="connsiteX3-127" fmla="*/ 3844511 w 3844511"/>
                <a:gd name="connsiteY3-128" fmla="*/ 4271 h 406415"/>
                <a:gd name="connsiteX0-129" fmla="*/ 0 w 3844511"/>
                <a:gd name="connsiteY0-130" fmla="*/ 406415 h 406415"/>
                <a:gd name="connsiteX1-131" fmla="*/ 1299410 w 3844511"/>
                <a:gd name="connsiteY1-132" fmla="*/ 368873 h 406415"/>
                <a:gd name="connsiteX2-133" fmla="*/ 2204185 w 3844511"/>
                <a:gd name="connsiteY2-134" fmla="*/ 5431 h 406415"/>
                <a:gd name="connsiteX3-135" fmla="*/ 3844511 w 3844511"/>
                <a:gd name="connsiteY3-136" fmla="*/ 4271 h 406415"/>
                <a:gd name="connsiteX0-137" fmla="*/ 0 w 3844511"/>
                <a:gd name="connsiteY0-138" fmla="*/ 406415 h 406416"/>
                <a:gd name="connsiteX1-139" fmla="*/ 1299410 w 3844511"/>
                <a:gd name="connsiteY1-140" fmla="*/ 368873 h 406416"/>
                <a:gd name="connsiteX2-141" fmla="*/ 2204185 w 3844511"/>
                <a:gd name="connsiteY2-142" fmla="*/ 5431 h 406416"/>
                <a:gd name="connsiteX3-143" fmla="*/ 3844511 w 3844511"/>
                <a:gd name="connsiteY3-144" fmla="*/ 4271 h 406416"/>
                <a:gd name="connsiteX0-145" fmla="*/ 0 w 3844511"/>
                <a:gd name="connsiteY0-146" fmla="*/ 406415 h 406420"/>
                <a:gd name="connsiteX1-147" fmla="*/ 1299410 w 3844511"/>
                <a:gd name="connsiteY1-148" fmla="*/ 368873 h 406420"/>
                <a:gd name="connsiteX2-149" fmla="*/ 2204185 w 3844511"/>
                <a:gd name="connsiteY2-150" fmla="*/ 5431 h 406420"/>
                <a:gd name="connsiteX3-151" fmla="*/ 3844511 w 3844511"/>
                <a:gd name="connsiteY3-152" fmla="*/ 4271 h 406420"/>
                <a:gd name="connsiteX0-153" fmla="*/ 0 w 3844511"/>
                <a:gd name="connsiteY0-154" fmla="*/ 406415 h 410989"/>
                <a:gd name="connsiteX1-155" fmla="*/ 1299410 w 3844511"/>
                <a:gd name="connsiteY1-156" fmla="*/ 368873 h 410989"/>
                <a:gd name="connsiteX2-157" fmla="*/ 2204185 w 3844511"/>
                <a:gd name="connsiteY2-158" fmla="*/ 5431 h 410989"/>
                <a:gd name="connsiteX3-159" fmla="*/ 3844511 w 3844511"/>
                <a:gd name="connsiteY3-160" fmla="*/ 4271 h 410989"/>
                <a:gd name="connsiteX0-161" fmla="*/ 0 w 3844511"/>
                <a:gd name="connsiteY0-162" fmla="*/ 406415 h 413129"/>
                <a:gd name="connsiteX1-163" fmla="*/ 1299410 w 3844511"/>
                <a:gd name="connsiteY1-164" fmla="*/ 368873 h 413129"/>
                <a:gd name="connsiteX2-165" fmla="*/ 2204185 w 3844511"/>
                <a:gd name="connsiteY2-166" fmla="*/ 5431 h 413129"/>
                <a:gd name="connsiteX3-167" fmla="*/ 3844511 w 3844511"/>
                <a:gd name="connsiteY3-168" fmla="*/ 4271 h 413129"/>
                <a:gd name="connsiteX0-169" fmla="*/ 0 w 3844511"/>
                <a:gd name="connsiteY0-170" fmla="*/ 406415 h 406631"/>
                <a:gd name="connsiteX1-171" fmla="*/ 1299410 w 3844511"/>
                <a:gd name="connsiteY1-172" fmla="*/ 368873 h 406631"/>
                <a:gd name="connsiteX2-173" fmla="*/ 2204185 w 3844511"/>
                <a:gd name="connsiteY2-174" fmla="*/ 5431 h 406631"/>
                <a:gd name="connsiteX3-175" fmla="*/ 3844511 w 3844511"/>
                <a:gd name="connsiteY3-176" fmla="*/ 4271 h 406631"/>
                <a:gd name="connsiteX0-177" fmla="*/ 0 w 2545101"/>
                <a:gd name="connsiteY0-178" fmla="*/ 368873 h 368873"/>
                <a:gd name="connsiteX1-179" fmla="*/ 904775 w 2545101"/>
                <a:gd name="connsiteY1-180" fmla="*/ 5431 h 368873"/>
                <a:gd name="connsiteX2-181" fmla="*/ 2545101 w 2545101"/>
                <a:gd name="connsiteY2-182" fmla="*/ 4271 h 368873"/>
                <a:gd name="connsiteX0-183" fmla="*/ 0 w 2557801"/>
                <a:gd name="connsiteY0-184" fmla="*/ 400623 h 400623"/>
                <a:gd name="connsiteX1-185" fmla="*/ 917475 w 2557801"/>
                <a:gd name="connsiteY1-186" fmla="*/ 5431 h 400623"/>
                <a:gd name="connsiteX2-187" fmla="*/ 2557801 w 2557801"/>
                <a:gd name="connsiteY2-188" fmla="*/ 4271 h 400623"/>
                <a:gd name="connsiteX0-189" fmla="*/ 0 w 2608601"/>
                <a:gd name="connsiteY0-190" fmla="*/ 406973 h 406973"/>
                <a:gd name="connsiteX1-191" fmla="*/ 968275 w 2608601"/>
                <a:gd name="connsiteY1-192" fmla="*/ 5431 h 406973"/>
                <a:gd name="connsiteX2-193" fmla="*/ 2608601 w 2608601"/>
                <a:gd name="connsiteY2-194" fmla="*/ 4271 h 4069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608601" h="406973">
                  <a:moveTo>
                    <a:pt x="0" y="406973"/>
                  </a:moveTo>
                  <a:cubicBezTo>
                    <a:pt x="414087" y="364825"/>
                    <a:pt x="477386" y="-9007"/>
                    <a:pt x="968275" y="5431"/>
                  </a:cubicBezTo>
                  <a:cubicBezTo>
                    <a:pt x="2575695" y="618"/>
                    <a:pt x="1003856" y="-3350"/>
                    <a:pt x="2608601" y="4271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745979" y="420262"/>
              <a:ext cx="0" cy="243880"/>
            </a:xfrm>
            <a:prstGeom prst="line">
              <a:avLst/>
            </a:prstGeom>
            <a:noFill/>
            <a:ln>
              <a:solidFill>
                <a:schemeClr val="accent5"/>
              </a:solidFill>
            </a:ln>
            <a:effectLst>
              <a:glow rad="50800">
                <a:srgbClr val="C9F1FF">
                  <a:alpha val="2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1" name="任意多边形: 形状 50"/>
          <p:cNvSpPr/>
          <p:nvPr/>
        </p:nvSpPr>
        <p:spPr>
          <a:xfrm flipH="1">
            <a:off x="3804980" y="5297362"/>
            <a:ext cx="4275366" cy="1282478"/>
          </a:xfrm>
          <a:custGeom>
            <a:avLst/>
            <a:gdLst>
              <a:gd name="connsiteX0" fmla="*/ 0 w 4445430"/>
              <a:gd name="connsiteY0" fmla="*/ 407795 h 2446724"/>
              <a:gd name="connsiteX1" fmla="*/ 407795 w 4445430"/>
              <a:gd name="connsiteY1" fmla="*/ 0 h 2446724"/>
              <a:gd name="connsiteX2" fmla="*/ 4037635 w 4445430"/>
              <a:gd name="connsiteY2" fmla="*/ 0 h 2446724"/>
              <a:gd name="connsiteX3" fmla="*/ 4445430 w 4445430"/>
              <a:gd name="connsiteY3" fmla="*/ 407795 h 2446724"/>
              <a:gd name="connsiteX4" fmla="*/ 4445430 w 4445430"/>
              <a:gd name="connsiteY4" fmla="*/ 2038929 h 2446724"/>
              <a:gd name="connsiteX5" fmla="*/ 4037635 w 4445430"/>
              <a:gd name="connsiteY5" fmla="*/ 2446724 h 2446724"/>
              <a:gd name="connsiteX6" fmla="*/ 407795 w 4445430"/>
              <a:gd name="connsiteY6" fmla="*/ 2446724 h 2446724"/>
              <a:gd name="connsiteX7" fmla="*/ 0 w 4445430"/>
              <a:gd name="connsiteY7" fmla="*/ 2038929 h 2446724"/>
              <a:gd name="connsiteX8" fmla="*/ 0 w 4445430"/>
              <a:gd name="connsiteY8" fmla="*/ 407795 h 2446724"/>
              <a:gd name="connsiteX0-1" fmla="*/ 0 w 4450510"/>
              <a:gd name="connsiteY0-2" fmla="*/ 514434 h 2553363"/>
              <a:gd name="connsiteX1-3" fmla="*/ 407795 w 4450510"/>
              <a:gd name="connsiteY1-4" fmla="*/ 106639 h 2553363"/>
              <a:gd name="connsiteX2-5" fmla="*/ 4037635 w 4450510"/>
              <a:gd name="connsiteY2-6" fmla="*/ 106639 h 2553363"/>
              <a:gd name="connsiteX3-7" fmla="*/ 4450510 w 4450510"/>
              <a:gd name="connsiteY3-8" fmla="*/ 97874 h 2553363"/>
              <a:gd name="connsiteX4-9" fmla="*/ 4445430 w 4450510"/>
              <a:gd name="connsiteY4-10" fmla="*/ 2145568 h 2553363"/>
              <a:gd name="connsiteX5-11" fmla="*/ 4037635 w 4450510"/>
              <a:gd name="connsiteY5-12" fmla="*/ 2553363 h 2553363"/>
              <a:gd name="connsiteX6-13" fmla="*/ 407795 w 4450510"/>
              <a:gd name="connsiteY6-14" fmla="*/ 2553363 h 2553363"/>
              <a:gd name="connsiteX7-15" fmla="*/ 0 w 4450510"/>
              <a:gd name="connsiteY7-16" fmla="*/ 2145568 h 2553363"/>
              <a:gd name="connsiteX8-17" fmla="*/ 0 w 4450510"/>
              <a:gd name="connsiteY8-18" fmla="*/ 514434 h 2553363"/>
              <a:gd name="connsiteX0-19" fmla="*/ 0 w 4450510"/>
              <a:gd name="connsiteY0-20" fmla="*/ 416560 h 2455489"/>
              <a:gd name="connsiteX1-21" fmla="*/ 407795 w 4450510"/>
              <a:gd name="connsiteY1-22" fmla="*/ 8765 h 2455489"/>
              <a:gd name="connsiteX2-23" fmla="*/ 4037635 w 4450510"/>
              <a:gd name="connsiteY2-24" fmla="*/ 8765 h 2455489"/>
              <a:gd name="connsiteX3-25" fmla="*/ 4450510 w 4450510"/>
              <a:gd name="connsiteY3-26" fmla="*/ 0 h 2455489"/>
              <a:gd name="connsiteX4-27" fmla="*/ 4445430 w 4450510"/>
              <a:gd name="connsiteY4-28" fmla="*/ 2047694 h 2455489"/>
              <a:gd name="connsiteX5-29" fmla="*/ 4037635 w 4450510"/>
              <a:gd name="connsiteY5-30" fmla="*/ 2455489 h 2455489"/>
              <a:gd name="connsiteX6-31" fmla="*/ 407795 w 4450510"/>
              <a:gd name="connsiteY6-32" fmla="*/ 2455489 h 2455489"/>
              <a:gd name="connsiteX7-33" fmla="*/ 0 w 4450510"/>
              <a:gd name="connsiteY7-34" fmla="*/ 2047694 h 2455489"/>
              <a:gd name="connsiteX8-35" fmla="*/ 0 w 4450510"/>
              <a:gd name="connsiteY8-36" fmla="*/ 416560 h 2455489"/>
              <a:gd name="connsiteX0-37" fmla="*/ 110474 w 4560984"/>
              <a:gd name="connsiteY0-38" fmla="*/ 416560 h 2455489"/>
              <a:gd name="connsiteX1-39" fmla="*/ 518269 w 4560984"/>
              <a:gd name="connsiteY1-40" fmla="*/ 8765 h 2455489"/>
              <a:gd name="connsiteX2-41" fmla="*/ 4148109 w 4560984"/>
              <a:gd name="connsiteY2-42" fmla="*/ 8765 h 2455489"/>
              <a:gd name="connsiteX3-43" fmla="*/ 4560984 w 4560984"/>
              <a:gd name="connsiteY3-44" fmla="*/ 0 h 2455489"/>
              <a:gd name="connsiteX4-45" fmla="*/ 4555904 w 4560984"/>
              <a:gd name="connsiteY4-46" fmla="*/ 2047694 h 2455489"/>
              <a:gd name="connsiteX5-47" fmla="*/ 4148109 w 4560984"/>
              <a:gd name="connsiteY5-48" fmla="*/ 2455489 h 2455489"/>
              <a:gd name="connsiteX6-49" fmla="*/ 96629 w 4560984"/>
              <a:gd name="connsiteY6-50" fmla="*/ 2435169 h 2455489"/>
              <a:gd name="connsiteX7-51" fmla="*/ 110474 w 4560984"/>
              <a:gd name="connsiteY7-52" fmla="*/ 2047694 h 2455489"/>
              <a:gd name="connsiteX8-53" fmla="*/ 110474 w 4560984"/>
              <a:gd name="connsiteY8-54" fmla="*/ 416560 h 2455489"/>
              <a:gd name="connsiteX0-55" fmla="*/ 13845 w 4464355"/>
              <a:gd name="connsiteY0-56" fmla="*/ 416560 h 2455489"/>
              <a:gd name="connsiteX1-57" fmla="*/ 421640 w 4464355"/>
              <a:gd name="connsiteY1-58" fmla="*/ 8765 h 2455489"/>
              <a:gd name="connsiteX2-59" fmla="*/ 4051480 w 4464355"/>
              <a:gd name="connsiteY2-60" fmla="*/ 8765 h 2455489"/>
              <a:gd name="connsiteX3-61" fmla="*/ 4464355 w 4464355"/>
              <a:gd name="connsiteY3-62" fmla="*/ 0 h 2455489"/>
              <a:gd name="connsiteX4-63" fmla="*/ 4459275 w 4464355"/>
              <a:gd name="connsiteY4-64" fmla="*/ 2047694 h 2455489"/>
              <a:gd name="connsiteX5-65" fmla="*/ 4051480 w 4464355"/>
              <a:gd name="connsiteY5-66" fmla="*/ 2455489 h 2455489"/>
              <a:gd name="connsiteX6-67" fmla="*/ 0 w 4464355"/>
              <a:gd name="connsiteY6-68" fmla="*/ 2435169 h 2455489"/>
              <a:gd name="connsiteX7-69" fmla="*/ 13845 w 4464355"/>
              <a:gd name="connsiteY7-70" fmla="*/ 2047694 h 2455489"/>
              <a:gd name="connsiteX8-71" fmla="*/ 13845 w 4464355"/>
              <a:gd name="connsiteY8-72" fmla="*/ 416560 h 2455489"/>
              <a:gd name="connsiteX0-73" fmla="*/ 0 w 4450510"/>
              <a:gd name="connsiteY0-74" fmla="*/ 416560 h 2455489"/>
              <a:gd name="connsiteX1-75" fmla="*/ 407795 w 4450510"/>
              <a:gd name="connsiteY1-76" fmla="*/ 8765 h 2455489"/>
              <a:gd name="connsiteX2-77" fmla="*/ 4037635 w 4450510"/>
              <a:gd name="connsiteY2-78" fmla="*/ 8765 h 2455489"/>
              <a:gd name="connsiteX3-79" fmla="*/ 4450510 w 4450510"/>
              <a:gd name="connsiteY3-80" fmla="*/ 0 h 2455489"/>
              <a:gd name="connsiteX4-81" fmla="*/ 4445430 w 4450510"/>
              <a:gd name="connsiteY4-82" fmla="*/ 2047694 h 2455489"/>
              <a:gd name="connsiteX5-83" fmla="*/ 4037635 w 4450510"/>
              <a:gd name="connsiteY5-84" fmla="*/ 2455489 h 2455489"/>
              <a:gd name="connsiteX6-85" fmla="*/ 1395 w 4450510"/>
              <a:gd name="connsiteY6-86" fmla="*/ 2435169 h 2455489"/>
              <a:gd name="connsiteX7-87" fmla="*/ 0 w 4450510"/>
              <a:gd name="connsiteY7-88" fmla="*/ 2047694 h 2455489"/>
              <a:gd name="connsiteX8-89" fmla="*/ 0 w 4450510"/>
              <a:gd name="connsiteY8-90" fmla="*/ 416560 h 2455489"/>
              <a:gd name="connsiteX0-91" fmla="*/ 0 w 4450510"/>
              <a:gd name="connsiteY0-92" fmla="*/ 416560 h 2455489"/>
              <a:gd name="connsiteX1-93" fmla="*/ 407795 w 4450510"/>
              <a:gd name="connsiteY1-94" fmla="*/ 8765 h 2455489"/>
              <a:gd name="connsiteX2-95" fmla="*/ 4037635 w 4450510"/>
              <a:gd name="connsiteY2-96" fmla="*/ 8765 h 2455489"/>
              <a:gd name="connsiteX3-97" fmla="*/ 4450510 w 4450510"/>
              <a:gd name="connsiteY3-98" fmla="*/ 0 h 2455489"/>
              <a:gd name="connsiteX4-99" fmla="*/ 4445430 w 4450510"/>
              <a:gd name="connsiteY4-100" fmla="*/ 2047694 h 2455489"/>
              <a:gd name="connsiteX5-101" fmla="*/ 4037635 w 4450510"/>
              <a:gd name="connsiteY5-102" fmla="*/ 2455489 h 2455489"/>
              <a:gd name="connsiteX6-103" fmla="*/ 1395 w 4450510"/>
              <a:gd name="connsiteY6-104" fmla="*/ 2435169 h 2455489"/>
              <a:gd name="connsiteX7-105" fmla="*/ 0 w 4450510"/>
              <a:gd name="connsiteY7-106" fmla="*/ 2047694 h 2455489"/>
              <a:gd name="connsiteX8-107" fmla="*/ 0 w 4450510"/>
              <a:gd name="connsiteY8-108" fmla="*/ 416560 h 2455489"/>
              <a:gd name="connsiteX0-109" fmla="*/ 0 w 4450510"/>
              <a:gd name="connsiteY0-110" fmla="*/ 416560 h 2455489"/>
              <a:gd name="connsiteX1-111" fmla="*/ 407795 w 4450510"/>
              <a:gd name="connsiteY1-112" fmla="*/ 8765 h 2455489"/>
              <a:gd name="connsiteX2-113" fmla="*/ 4037635 w 4450510"/>
              <a:gd name="connsiteY2-114" fmla="*/ 8765 h 2455489"/>
              <a:gd name="connsiteX3-115" fmla="*/ 4450510 w 4450510"/>
              <a:gd name="connsiteY3-116" fmla="*/ 0 h 2455489"/>
              <a:gd name="connsiteX4-117" fmla="*/ 4445430 w 4450510"/>
              <a:gd name="connsiteY4-118" fmla="*/ 2047694 h 2455489"/>
              <a:gd name="connsiteX5-119" fmla="*/ 4037635 w 4450510"/>
              <a:gd name="connsiteY5-120" fmla="*/ 2455489 h 2455489"/>
              <a:gd name="connsiteX6-121" fmla="*/ 1395 w 4450510"/>
              <a:gd name="connsiteY6-122" fmla="*/ 2435169 h 2455489"/>
              <a:gd name="connsiteX7-123" fmla="*/ 0 w 4450510"/>
              <a:gd name="connsiteY7-124" fmla="*/ 2022294 h 2455489"/>
              <a:gd name="connsiteX8-125" fmla="*/ 0 w 4450510"/>
              <a:gd name="connsiteY8-126" fmla="*/ 416560 h 24554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450510" h="2455489">
                <a:moveTo>
                  <a:pt x="0" y="416560"/>
                </a:moveTo>
                <a:cubicBezTo>
                  <a:pt x="0" y="191341"/>
                  <a:pt x="182576" y="8765"/>
                  <a:pt x="407795" y="8765"/>
                </a:cubicBezTo>
                <a:lnTo>
                  <a:pt x="4037635" y="8765"/>
                </a:lnTo>
                <a:cubicBezTo>
                  <a:pt x="4262854" y="8765"/>
                  <a:pt x="4049190" y="3381"/>
                  <a:pt x="4450510" y="0"/>
                </a:cubicBezTo>
                <a:cubicBezTo>
                  <a:pt x="4450510" y="543711"/>
                  <a:pt x="4445430" y="1503983"/>
                  <a:pt x="4445430" y="2047694"/>
                </a:cubicBezTo>
                <a:cubicBezTo>
                  <a:pt x="4445430" y="2272913"/>
                  <a:pt x="4262854" y="2455489"/>
                  <a:pt x="4037635" y="2455489"/>
                </a:cubicBezTo>
                <a:lnTo>
                  <a:pt x="1395" y="2435169"/>
                </a:lnTo>
                <a:cubicBezTo>
                  <a:pt x="4776" y="2059249"/>
                  <a:pt x="0" y="2247513"/>
                  <a:pt x="0" y="2022294"/>
                </a:cubicBezTo>
                <a:lnTo>
                  <a:pt x="0" y="41656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任意多边形: 形状 52"/>
          <p:cNvSpPr/>
          <p:nvPr/>
        </p:nvSpPr>
        <p:spPr>
          <a:xfrm flipH="1">
            <a:off x="3797374" y="5364034"/>
            <a:ext cx="4282257" cy="1286960"/>
          </a:xfrm>
          <a:custGeom>
            <a:avLst/>
            <a:gdLst>
              <a:gd name="connsiteX0" fmla="*/ 410686 w 4457683"/>
              <a:gd name="connsiteY0" fmla="*/ 0 h 2464068"/>
              <a:gd name="connsiteX1" fmla="*/ 4457683 w 4457683"/>
              <a:gd name="connsiteY1" fmla="*/ 0 h 2464068"/>
              <a:gd name="connsiteX2" fmla="*/ 4457683 w 4457683"/>
              <a:gd name="connsiteY2" fmla="*/ 0 h 2464068"/>
              <a:gd name="connsiteX3" fmla="*/ 4457683 w 4457683"/>
              <a:gd name="connsiteY3" fmla="*/ 2053382 h 2464068"/>
              <a:gd name="connsiteX4" fmla="*/ 4046997 w 4457683"/>
              <a:gd name="connsiteY4" fmla="*/ 2464068 h 2464068"/>
              <a:gd name="connsiteX5" fmla="*/ 0 w 4457683"/>
              <a:gd name="connsiteY5" fmla="*/ 2464068 h 2464068"/>
              <a:gd name="connsiteX6" fmla="*/ 0 w 4457683"/>
              <a:gd name="connsiteY6" fmla="*/ 2464068 h 2464068"/>
              <a:gd name="connsiteX7" fmla="*/ 0 w 4457683"/>
              <a:gd name="connsiteY7" fmla="*/ 410686 h 2464068"/>
              <a:gd name="connsiteX8" fmla="*/ 410686 w 4457683"/>
              <a:gd name="connsiteY8" fmla="*/ 0 h 2464068"/>
              <a:gd name="connsiteX0-1" fmla="*/ 410686 w 4457683"/>
              <a:gd name="connsiteY0-2" fmla="*/ 0 h 2464068"/>
              <a:gd name="connsiteX1-3" fmla="*/ 3793540 w 4457683"/>
              <a:gd name="connsiteY1-4" fmla="*/ 0 h 2464068"/>
              <a:gd name="connsiteX2-5" fmla="*/ 4457683 w 4457683"/>
              <a:gd name="connsiteY2-6" fmla="*/ 0 h 2464068"/>
              <a:gd name="connsiteX3-7" fmla="*/ 4457683 w 4457683"/>
              <a:gd name="connsiteY3-8" fmla="*/ 0 h 2464068"/>
              <a:gd name="connsiteX4-9" fmla="*/ 4457683 w 4457683"/>
              <a:gd name="connsiteY4-10" fmla="*/ 2053382 h 2464068"/>
              <a:gd name="connsiteX5-11" fmla="*/ 4046997 w 4457683"/>
              <a:gd name="connsiteY5-12" fmla="*/ 2464068 h 2464068"/>
              <a:gd name="connsiteX6-13" fmla="*/ 0 w 4457683"/>
              <a:gd name="connsiteY6-14" fmla="*/ 2464068 h 2464068"/>
              <a:gd name="connsiteX7-15" fmla="*/ 0 w 4457683"/>
              <a:gd name="connsiteY7-16" fmla="*/ 2464068 h 2464068"/>
              <a:gd name="connsiteX8-17" fmla="*/ 0 w 4457683"/>
              <a:gd name="connsiteY8-18" fmla="*/ 410686 h 2464068"/>
              <a:gd name="connsiteX9" fmla="*/ 410686 w 4457683"/>
              <a:gd name="connsiteY9" fmla="*/ 0 h 2464068"/>
              <a:gd name="connsiteX0-19" fmla="*/ 410686 w 4457683"/>
              <a:gd name="connsiteY0-20" fmla="*/ 0 h 2464068"/>
              <a:gd name="connsiteX1-21" fmla="*/ 3793540 w 4457683"/>
              <a:gd name="connsiteY1-22" fmla="*/ 0 h 2464068"/>
              <a:gd name="connsiteX2-23" fmla="*/ 4457683 w 4457683"/>
              <a:gd name="connsiteY2-24" fmla="*/ 0 h 2464068"/>
              <a:gd name="connsiteX3-25" fmla="*/ 4457683 w 4457683"/>
              <a:gd name="connsiteY3-26" fmla="*/ 0 h 2464068"/>
              <a:gd name="connsiteX4-27" fmla="*/ 4457683 w 4457683"/>
              <a:gd name="connsiteY4-28" fmla="*/ 2053382 h 2464068"/>
              <a:gd name="connsiteX5-29" fmla="*/ 4046997 w 4457683"/>
              <a:gd name="connsiteY5-30" fmla="*/ 2464068 h 2464068"/>
              <a:gd name="connsiteX6-31" fmla="*/ 588327 w 4457683"/>
              <a:gd name="connsiteY6-32" fmla="*/ 2464067 h 2464068"/>
              <a:gd name="connsiteX7-33" fmla="*/ 0 w 4457683"/>
              <a:gd name="connsiteY7-34" fmla="*/ 2464068 h 2464068"/>
              <a:gd name="connsiteX8-35" fmla="*/ 0 w 4457683"/>
              <a:gd name="connsiteY8-36" fmla="*/ 2464068 h 2464068"/>
              <a:gd name="connsiteX9-37" fmla="*/ 0 w 4457683"/>
              <a:gd name="connsiteY9-38" fmla="*/ 410686 h 2464068"/>
              <a:gd name="connsiteX10" fmla="*/ 410686 w 4457683"/>
              <a:gd name="connsiteY10" fmla="*/ 0 h 2464068"/>
              <a:gd name="connsiteX0-39" fmla="*/ 410686 w 4457683"/>
              <a:gd name="connsiteY0-40" fmla="*/ 0 h 2464068"/>
              <a:gd name="connsiteX1-41" fmla="*/ 3793540 w 4457683"/>
              <a:gd name="connsiteY1-42" fmla="*/ 0 h 2464068"/>
              <a:gd name="connsiteX2-43" fmla="*/ 4457683 w 4457683"/>
              <a:gd name="connsiteY2-44" fmla="*/ 0 h 2464068"/>
              <a:gd name="connsiteX3-45" fmla="*/ 4457683 w 4457683"/>
              <a:gd name="connsiteY3-46" fmla="*/ 0 h 2464068"/>
              <a:gd name="connsiteX4-47" fmla="*/ 4457683 w 4457683"/>
              <a:gd name="connsiteY4-48" fmla="*/ 2053382 h 2464068"/>
              <a:gd name="connsiteX5-49" fmla="*/ 4046997 w 4457683"/>
              <a:gd name="connsiteY5-50" fmla="*/ 2464068 h 2464068"/>
              <a:gd name="connsiteX6-51" fmla="*/ 588327 w 4457683"/>
              <a:gd name="connsiteY6-52" fmla="*/ 2464067 h 2464068"/>
              <a:gd name="connsiteX7-53" fmla="*/ 0 w 4457683"/>
              <a:gd name="connsiteY7-54" fmla="*/ 2464068 h 2464068"/>
              <a:gd name="connsiteX8-55" fmla="*/ 0 w 4457683"/>
              <a:gd name="connsiteY8-56" fmla="*/ 2464068 h 2464068"/>
              <a:gd name="connsiteX9-57" fmla="*/ 1186 w 4457683"/>
              <a:gd name="connsiteY9-58" fmla="*/ 2098307 h 2464068"/>
              <a:gd name="connsiteX10-59" fmla="*/ 0 w 4457683"/>
              <a:gd name="connsiteY10-60" fmla="*/ 410686 h 2464068"/>
              <a:gd name="connsiteX11" fmla="*/ 410686 w 4457683"/>
              <a:gd name="connsiteY11" fmla="*/ 0 h 2464068"/>
              <a:gd name="connsiteX0-61" fmla="*/ 410686 w 4457683"/>
              <a:gd name="connsiteY0-62" fmla="*/ 0 h 2464068"/>
              <a:gd name="connsiteX1-63" fmla="*/ 3793540 w 4457683"/>
              <a:gd name="connsiteY1-64" fmla="*/ 0 h 2464068"/>
              <a:gd name="connsiteX2-65" fmla="*/ 4457683 w 4457683"/>
              <a:gd name="connsiteY2-66" fmla="*/ 0 h 2464068"/>
              <a:gd name="connsiteX3-67" fmla="*/ 4457683 w 4457683"/>
              <a:gd name="connsiteY3-68" fmla="*/ 0 h 2464068"/>
              <a:gd name="connsiteX4-69" fmla="*/ 4448058 w 4457683"/>
              <a:gd name="connsiteY4-70" fmla="*/ 490888 h 2464068"/>
              <a:gd name="connsiteX5-71" fmla="*/ 4457683 w 4457683"/>
              <a:gd name="connsiteY5-72" fmla="*/ 2053382 h 2464068"/>
              <a:gd name="connsiteX6-73" fmla="*/ 4046997 w 4457683"/>
              <a:gd name="connsiteY6-74" fmla="*/ 2464068 h 2464068"/>
              <a:gd name="connsiteX7-75" fmla="*/ 588327 w 4457683"/>
              <a:gd name="connsiteY7-76" fmla="*/ 2464067 h 2464068"/>
              <a:gd name="connsiteX8-77" fmla="*/ 0 w 4457683"/>
              <a:gd name="connsiteY8-78" fmla="*/ 2464068 h 2464068"/>
              <a:gd name="connsiteX9-79" fmla="*/ 0 w 4457683"/>
              <a:gd name="connsiteY9-80" fmla="*/ 2464068 h 2464068"/>
              <a:gd name="connsiteX10-81" fmla="*/ 1186 w 4457683"/>
              <a:gd name="connsiteY10-82" fmla="*/ 2098307 h 2464068"/>
              <a:gd name="connsiteX11-83" fmla="*/ 0 w 4457683"/>
              <a:gd name="connsiteY11-84" fmla="*/ 410686 h 2464068"/>
              <a:gd name="connsiteX12" fmla="*/ 410686 w 4457683"/>
              <a:gd name="connsiteY12" fmla="*/ 0 h 2464068"/>
              <a:gd name="connsiteX0-85" fmla="*/ 4457683 w 4549123"/>
              <a:gd name="connsiteY0-86" fmla="*/ 0 h 2464068"/>
              <a:gd name="connsiteX1-87" fmla="*/ 4448058 w 4549123"/>
              <a:gd name="connsiteY1-88" fmla="*/ 490888 h 2464068"/>
              <a:gd name="connsiteX2-89" fmla="*/ 4457683 w 4549123"/>
              <a:gd name="connsiteY2-90" fmla="*/ 2053382 h 2464068"/>
              <a:gd name="connsiteX3-91" fmla="*/ 4046997 w 4549123"/>
              <a:gd name="connsiteY3-92" fmla="*/ 2464068 h 2464068"/>
              <a:gd name="connsiteX4-93" fmla="*/ 588327 w 4549123"/>
              <a:gd name="connsiteY4-94" fmla="*/ 2464067 h 2464068"/>
              <a:gd name="connsiteX5-95" fmla="*/ 0 w 4549123"/>
              <a:gd name="connsiteY5-96" fmla="*/ 2464068 h 2464068"/>
              <a:gd name="connsiteX6-97" fmla="*/ 0 w 4549123"/>
              <a:gd name="connsiteY6-98" fmla="*/ 2464068 h 2464068"/>
              <a:gd name="connsiteX7-99" fmla="*/ 1186 w 4549123"/>
              <a:gd name="connsiteY7-100" fmla="*/ 2098307 h 2464068"/>
              <a:gd name="connsiteX8-101" fmla="*/ 0 w 4549123"/>
              <a:gd name="connsiteY8-102" fmla="*/ 410686 h 2464068"/>
              <a:gd name="connsiteX9-103" fmla="*/ 410686 w 4549123"/>
              <a:gd name="connsiteY9-104" fmla="*/ 0 h 2464068"/>
              <a:gd name="connsiteX10-105" fmla="*/ 3793540 w 4549123"/>
              <a:gd name="connsiteY10-106" fmla="*/ 0 h 2464068"/>
              <a:gd name="connsiteX11-107" fmla="*/ 4457683 w 4549123"/>
              <a:gd name="connsiteY11-108" fmla="*/ 0 h 2464068"/>
              <a:gd name="connsiteX12-109" fmla="*/ 4549123 w 4549123"/>
              <a:gd name="connsiteY12-110" fmla="*/ 91440 h 2464068"/>
              <a:gd name="connsiteX0-111" fmla="*/ 4457683 w 4457683"/>
              <a:gd name="connsiteY0-112" fmla="*/ 0 h 2464068"/>
              <a:gd name="connsiteX1-113" fmla="*/ 4448058 w 4457683"/>
              <a:gd name="connsiteY1-114" fmla="*/ 490888 h 2464068"/>
              <a:gd name="connsiteX2-115" fmla="*/ 4457683 w 4457683"/>
              <a:gd name="connsiteY2-116" fmla="*/ 2053382 h 2464068"/>
              <a:gd name="connsiteX3-117" fmla="*/ 4046997 w 4457683"/>
              <a:gd name="connsiteY3-118" fmla="*/ 2464068 h 2464068"/>
              <a:gd name="connsiteX4-119" fmla="*/ 588327 w 4457683"/>
              <a:gd name="connsiteY4-120" fmla="*/ 2464067 h 2464068"/>
              <a:gd name="connsiteX5-121" fmla="*/ 0 w 4457683"/>
              <a:gd name="connsiteY5-122" fmla="*/ 2464068 h 2464068"/>
              <a:gd name="connsiteX6-123" fmla="*/ 0 w 4457683"/>
              <a:gd name="connsiteY6-124" fmla="*/ 2464068 h 2464068"/>
              <a:gd name="connsiteX7-125" fmla="*/ 1186 w 4457683"/>
              <a:gd name="connsiteY7-126" fmla="*/ 2098307 h 2464068"/>
              <a:gd name="connsiteX8-127" fmla="*/ 0 w 4457683"/>
              <a:gd name="connsiteY8-128" fmla="*/ 410686 h 2464068"/>
              <a:gd name="connsiteX9-129" fmla="*/ 410686 w 4457683"/>
              <a:gd name="connsiteY9-130" fmla="*/ 0 h 2464068"/>
              <a:gd name="connsiteX10-131" fmla="*/ 3793540 w 4457683"/>
              <a:gd name="connsiteY10-132" fmla="*/ 0 h 2464068"/>
              <a:gd name="connsiteX11-133" fmla="*/ 4457683 w 4457683"/>
              <a:gd name="connsiteY11-134" fmla="*/ 0 h 2464068"/>
              <a:gd name="connsiteX0-135" fmla="*/ 4457683 w 4457683"/>
              <a:gd name="connsiteY0-136" fmla="*/ 0 h 2464068"/>
              <a:gd name="connsiteX1-137" fmla="*/ 4448058 w 4457683"/>
              <a:gd name="connsiteY1-138" fmla="*/ 490888 h 2464068"/>
              <a:gd name="connsiteX2-139" fmla="*/ 4457683 w 4457683"/>
              <a:gd name="connsiteY2-140" fmla="*/ 2053382 h 2464068"/>
              <a:gd name="connsiteX3-141" fmla="*/ 4046997 w 4457683"/>
              <a:gd name="connsiteY3-142" fmla="*/ 2464068 h 2464068"/>
              <a:gd name="connsiteX4-143" fmla="*/ 588327 w 4457683"/>
              <a:gd name="connsiteY4-144" fmla="*/ 2464067 h 2464068"/>
              <a:gd name="connsiteX5-145" fmla="*/ 0 w 4457683"/>
              <a:gd name="connsiteY5-146" fmla="*/ 2464068 h 2464068"/>
              <a:gd name="connsiteX6-147" fmla="*/ 0 w 4457683"/>
              <a:gd name="connsiteY6-148" fmla="*/ 2464068 h 2464068"/>
              <a:gd name="connsiteX7-149" fmla="*/ 1186 w 4457683"/>
              <a:gd name="connsiteY7-150" fmla="*/ 2098307 h 2464068"/>
              <a:gd name="connsiteX8-151" fmla="*/ 0 w 4457683"/>
              <a:gd name="connsiteY8-152" fmla="*/ 410686 h 2464068"/>
              <a:gd name="connsiteX9-153" fmla="*/ 410686 w 4457683"/>
              <a:gd name="connsiteY9-154" fmla="*/ 0 h 2464068"/>
              <a:gd name="connsiteX10-155" fmla="*/ 3793540 w 4457683"/>
              <a:gd name="connsiteY10-156" fmla="*/ 0 h 2464068"/>
              <a:gd name="connsiteX0-157" fmla="*/ 4457683 w 4457683"/>
              <a:gd name="connsiteY0-158" fmla="*/ 0 h 2464068"/>
              <a:gd name="connsiteX1-159" fmla="*/ 4448058 w 4457683"/>
              <a:gd name="connsiteY1-160" fmla="*/ 490888 h 2464068"/>
              <a:gd name="connsiteX2-161" fmla="*/ 4457683 w 4457683"/>
              <a:gd name="connsiteY2-162" fmla="*/ 2053382 h 2464068"/>
              <a:gd name="connsiteX3-163" fmla="*/ 4046997 w 4457683"/>
              <a:gd name="connsiteY3-164" fmla="*/ 2464068 h 2464068"/>
              <a:gd name="connsiteX4-165" fmla="*/ 588327 w 4457683"/>
              <a:gd name="connsiteY4-166" fmla="*/ 2464067 h 2464068"/>
              <a:gd name="connsiteX5-167" fmla="*/ 0 w 4457683"/>
              <a:gd name="connsiteY5-168" fmla="*/ 2464068 h 2464068"/>
              <a:gd name="connsiteX6-169" fmla="*/ 0 w 4457683"/>
              <a:gd name="connsiteY6-170" fmla="*/ 2464068 h 2464068"/>
              <a:gd name="connsiteX7-171" fmla="*/ 1186 w 4457683"/>
              <a:gd name="connsiteY7-172" fmla="*/ 2098307 h 2464068"/>
              <a:gd name="connsiteX8-173" fmla="*/ 0 w 4457683"/>
              <a:gd name="connsiteY8-174" fmla="*/ 410686 h 2464068"/>
              <a:gd name="connsiteX9-175" fmla="*/ 410686 w 4457683"/>
              <a:gd name="connsiteY9-176" fmla="*/ 0 h 2464068"/>
              <a:gd name="connsiteX10-177" fmla="*/ 3793540 w 4457683"/>
              <a:gd name="connsiteY10-178" fmla="*/ 0 h 2464068"/>
              <a:gd name="connsiteX11-179" fmla="*/ 4457683 w 4457683"/>
              <a:gd name="connsiteY11-180" fmla="*/ 0 h 2464068"/>
              <a:gd name="connsiteX0-181" fmla="*/ 0 w 4457683"/>
              <a:gd name="connsiteY0-182" fmla="*/ 2464068 h 2555508"/>
              <a:gd name="connsiteX1-183" fmla="*/ 1186 w 4457683"/>
              <a:gd name="connsiteY1-184" fmla="*/ 2098307 h 2555508"/>
              <a:gd name="connsiteX2-185" fmla="*/ 0 w 4457683"/>
              <a:gd name="connsiteY2-186" fmla="*/ 410686 h 2555508"/>
              <a:gd name="connsiteX3-187" fmla="*/ 410686 w 4457683"/>
              <a:gd name="connsiteY3-188" fmla="*/ 0 h 2555508"/>
              <a:gd name="connsiteX4-189" fmla="*/ 3793540 w 4457683"/>
              <a:gd name="connsiteY4-190" fmla="*/ 0 h 2555508"/>
              <a:gd name="connsiteX5-191" fmla="*/ 4457683 w 4457683"/>
              <a:gd name="connsiteY5-192" fmla="*/ 0 h 2555508"/>
              <a:gd name="connsiteX6-193" fmla="*/ 4448058 w 4457683"/>
              <a:gd name="connsiteY6-194" fmla="*/ 490888 h 2555508"/>
              <a:gd name="connsiteX7-195" fmla="*/ 4457683 w 4457683"/>
              <a:gd name="connsiteY7-196" fmla="*/ 2053382 h 2555508"/>
              <a:gd name="connsiteX8-197" fmla="*/ 4046997 w 4457683"/>
              <a:gd name="connsiteY8-198" fmla="*/ 2464068 h 2555508"/>
              <a:gd name="connsiteX9-199" fmla="*/ 588327 w 4457683"/>
              <a:gd name="connsiteY9-200" fmla="*/ 2464067 h 2555508"/>
              <a:gd name="connsiteX10-201" fmla="*/ 0 w 4457683"/>
              <a:gd name="connsiteY10-202" fmla="*/ 2464068 h 2555508"/>
              <a:gd name="connsiteX11-203" fmla="*/ 91440 w 4457683"/>
              <a:gd name="connsiteY11-204" fmla="*/ 2555508 h 2555508"/>
              <a:gd name="connsiteX0-205" fmla="*/ 0 w 4457683"/>
              <a:gd name="connsiteY0-206" fmla="*/ 2464068 h 2464068"/>
              <a:gd name="connsiteX1-207" fmla="*/ 1186 w 4457683"/>
              <a:gd name="connsiteY1-208" fmla="*/ 2098307 h 2464068"/>
              <a:gd name="connsiteX2-209" fmla="*/ 0 w 4457683"/>
              <a:gd name="connsiteY2-210" fmla="*/ 410686 h 2464068"/>
              <a:gd name="connsiteX3-211" fmla="*/ 410686 w 4457683"/>
              <a:gd name="connsiteY3-212" fmla="*/ 0 h 2464068"/>
              <a:gd name="connsiteX4-213" fmla="*/ 3793540 w 4457683"/>
              <a:gd name="connsiteY4-214" fmla="*/ 0 h 2464068"/>
              <a:gd name="connsiteX5-215" fmla="*/ 4457683 w 4457683"/>
              <a:gd name="connsiteY5-216" fmla="*/ 0 h 2464068"/>
              <a:gd name="connsiteX6-217" fmla="*/ 4448058 w 4457683"/>
              <a:gd name="connsiteY6-218" fmla="*/ 490888 h 2464068"/>
              <a:gd name="connsiteX7-219" fmla="*/ 4457683 w 4457683"/>
              <a:gd name="connsiteY7-220" fmla="*/ 2053382 h 2464068"/>
              <a:gd name="connsiteX8-221" fmla="*/ 4046997 w 4457683"/>
              <a:gd name="connsiteY8-222" fmla="*/ 2464068 h 2464068"/>
              <a:gd name="connsiteX9-223" fmla="*/ 588327 w 4457683"/>
              <a:gd name="connsiteY9-224" fmla="*/ 2464067 h 2464068"/>
              <a:gd name="connsiteX10-225" fmla="*/ 0 w 4457683"/>
              <a:gd name="connsiteY10-226" fmla="*/ 2464068 h 2464068"/>
              <a:gd name="connsiteX0-227" fmla="*/ 0 w 4457683"/>
              <a:gd name="connsiteY0-228" fmla="*/ 2464068 h 2464068"/>
              <a:gd name="connsiteX1-229" fmla="*/ 1186 w 4457683"/>
              <a:gd name="connsiteY1-230" fmla="*/ 2098307 h 2464068"/>
              <a:gd name="connsiteX2-231" fmla="*/ 0 w 4457683"/>
              <a:gd name="connsiteY2-232" fmla="*/ 410686 h 2464068"/>
              <a:gd name="connsiteX3-233" fmla="*/ 410686 w 4457683"/>
              <a:gd name="connsiteY3-234" fmla="*/ 0 h 2464068"/>
              <a:gd name="connsiteX4-235" fmla="*/ 3793540 w 4457683"/>
              <a:gd name="connsiteY4-236" fmla="*/ 0 h 2464068"/>
              <a:gd name="connsiteX5-237" fmla="*/ 4457683 w 4457683"/>
              <a:gd name="connsiteY5-238" fmla="*/ 0 h 2464068"/>
              <a:gd name="connsiteX6-239" fmla="*/ 4448058 w 4457683"/>
              <a:gd name="connsiteY6-240" fmla="*/ 490888 h 2464068"/>
              <a:gd name="connsiteX7-241" fmla="*/ 4457683 w 4457683"/>
              <a:gd name="connsiteY7-242" fmla="*/ 2053382 h 2464068"/>
              <a:gd name="connsiteX8-243" fmla="*/ 4046997 w 4457683"/>
              <a:gd name="connsiteY8-244" fmla="*/ 2464068 h 2464068"/>
              <a:gd name="connsiteX9-245" fmla="*/ 588327 w 4457683"/>
              <a:gd name="connsiteY9-246" fmla="*/ 2464067 h 2464068"/>
              <a:gd name="connsiteX0-247" fmla="*/ 0 w 4457683"/>
              <a:gd name="connsiteY0-248" fmla="*/ 2464068 h 2464068"/>
              <a:gd name="connsiteX1-249" fmla="*/ 1186 w 4457683"/>
              <a:gd name="connsiteY1-250" fmla="*/ 2098307 h 2464068"/>
              <a:gd name="connsiteX2-251" fmla="*/ 0 w 4457683"/>
              <a:gd name="connsiteY2-252" fmla="*/ 410686 h 2464068"/>
              <a:gd name="connsiteX3-253" fmla="*/ 410686 w 4457683"/>
              <a:gd name="connsiteY3-254" fmla="*/ 0 h 2464068"/>
              <a:gd name="connsiteX4-255" fmla="*/ 3793540 w 4457683"/>
              <a:gd name="connsiteY4-256" fmla="*/ 0 h 2464068"/>
              <a:gd name="connsiteX5-257" fmla="*/ 4457683 w 4457683"/>
              <a:gd name="connsiteY5-258" fmla="*/ 0 h 2464068"/>
              <a:gd name="connsiteX6-259" fmla="*/ 4448058 w 4457683"/>
              <a:gd name="connsiteY6-260" fmla="*/ 490888 h 2464068"/>
              <a:gd name="connsiteX7-261" fmla="*/ 4457683 w 4457683"/>
              <a:gd name="connsiteY7-262" fmla="*/ 2053382 h 2464068"/>
              <a:gd name="connsiteX8-263" fmla="*/ 4046997 w 4457683"/>
              <a:gd name="connsiteY8-264" fmla="*/ 2464068 h 2464068"/>
              <a:gd name="connsiteX9-265" fmla="*/ 1377599 w 4457683"/>
              <a:gd name="connsiteY9-266" fmla="*/ 2454441 h 24640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4457683" h="2464068">
                <a:moveTo>
                  <a:pt x="0" y="2464068"/>
                </a:moveTo>
                <a:cubicBezTo>
                  <a:pt x="395" y="2342148"/>
                  <a:pt x="791" y="2220227"/>
                  <a:pt x="1186" y="2098307"/>
                </a:cubicBezTo>
                <a:cubicBezTo>
                  <a:pt x="791" y="1535767"/>
                  <a:pt x="395" y="973226"/>
                  <a:pt x="0" y="410686"/>
                </a:cubicBezTo>
                <a:cubicBezTo>
                  <a:pt x="0" y="183870"/>
                  <a:pt x="183870" y="0"/>
                  <a:pt x="410686" y="0"/>
                </a:cubicBezTo>
                <a:lnTo>
                  <a:pt x="3793540" y="0"/>
                </a:lnTo>
                <a:lnTo>
                  <a:pt x="4457683" y="0"/>
                </a:lnTo>
                <a:lnTo>
                  <a:pt x="4448058" y="490888"/>
                </a:lnTo>
                <a:cubicBezTo>
                  <a:pt x="4451266" y="1011719"/>
                  <a:pt x="4454475" y="1532551"/>
                  <a:pt x="4457683" y="2053382"/>
                </a:cubicBezTo>
                <a:cubicBezTo>
                  <a:pt x="4457683" y="2280198"/>
                  <a:pt x="4273813" y="2464068"/>
                  <a:pt x="4046997" y="2464068"/>
                </a:cubicBezTo>
                <a:lnTo>
                  <a:pt x="1377599" y="2454441"/>
                </a:lnTo>
              </a:path>
            </a:pathLst>
          </a:custGeom>
          <a:noFill/>
          <a:ln>
            <a:solidFill>
              <a:schemeClr val="accent5"/>
            </a:solidFill>
          </a:ln>
          <a:effectLst>
            <a:glow rad="50800">
              <a:srgbClr val="C9F1FF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 flipH="1" flipV="1">
            <a:off x="3804978" y="5819163"/>
            <a:ext cx="4059202" cy="1"/>
          </a:xfrm>
          <a:prstGeom prst="lin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50800">
              <a:srgbClr val="C9F1FF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8281915" y="5620421"/>
            <a:ext cx="0" cy="1030573"/>
          </a:xfrm>
          <a:prstGeom prst="line">
            <a:avLst/>
          </a:prstGeom>
          <a:noFill/>
          <a:ln>
            <a:solidFill>
              <a:schemeClr val="accent5"/>
            </a:solidFill>
          </a:ln>
          <a:effectLst>
            <a:glow rad="50800">
              <a:srgbClr val="C9F1FF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任意多边形: 形状 55"/>
          <p:cNvSpPr/>
          <p:nvPr/>
        </p:nvSpPr>
        <p:spPr>
          <a:xfrm flipH="1">
            <a:off x="3802753" y="5011188"/>
            <a:ext cx="1602236" cy="352638"/>
          </a:xfrm>
          <a:custGeom>
            <a:avLst/>
            <a:gdLst>
              <a:gd name="connsiteX0" fmla="*/ 0 w 3840480"/>
              <a:gd name="connsiteY0" fmla="*/ 447351 h 453419"/>
              <a:gd name="connsiteX1" fmla="*/ 1299410 w 3840480"/>
              <a:gd name="connsiteY1" fmla="*/ 399225 h 453419"/>
              <a:gd name="connsiteX2" fmla="*/ 2204185 w 3840480"/>
              <a:gd name="connsiteY2" fmla="*/ 52716 h 453419"/>
              <a:gd name="connsiteX3" fmla="*/ 3840480 w 3840480"/>
              <a:gd name="connsiteY3" fmla="*/ 23840 h 453419"/>
              <a:gd name="connsiteX0-1" fmla="*/ 0 w 3840480"/>
              <a:gd name="connsiteY0-2" fmla="*/ 423511 h 429579"/>
              <a:gd name="connsiteX1-3" fmla="*/ 1299410 w 3840480"/>
              <a:gd name="connsiteY1-4" fmla="*/ 375385 h 429579"/>
              <a:gd name="connsiteX2-5" fmla="*/ 2204185 w 3840480"/>
              <a:gd name="connsiteY2-6" fmla="*/ 28876 h 429579"/>
              <a:gd name="connsiteX3-7" fmla="*/ 3840480 w 3840480"/>
              <a:gd name="connsiteY3-8" fmla="*/ 0 h 429579"/>
              <a:gd name="connsiteX0-9" fmla="*/ 0 w 3840480"/>
              <a:gd name="connsiteY0-10" fmla="*/ 423511 h 429579"/>
              <a:gd name="connsiteX1-11" fmla="*/ 1299410 w 3840480"/>
              <a:gd name="connsiteY1-12" fmla="*/ 375385 h 429579"/>
              <a:gd name="connsiteX2-13" fmla="*/ 2204185 w 3840480"/>
              <a:gd name="connsiteY2-14" fmla="*/ 28876 h 429579"/>
              <a:gd name="connsiteX3-15" fmla="*/ 3840480 w 3840480"/>
              <a:gd name="connsiteY3-16" fmla="*/ 0 h 429579"/>
              <a:gd name="connsiteX0-17" fmla="*/ 0 w 3840480"/>
              <a:gd name="connsiteY0-18" fmla="*/ 423511 h 429579"/>
              <a:gd name="connsiteX1-19" fmla="*/ 1299410 w 3840480"/>
              <a:gd name="connsiteY1-20" fmla="*/ 375385 h 429579"/>
              <a:gd name="connsiteX2-21" fmla="*/ 2204185 w 3840480"/>
              <a:gd name="connsiteY2-22" fmla="*/ 28876 h 429579"/>
              <a:gd name="connsiteX3-23" fmla="*/ 3840480 w 3840480"/>
              <a:gd name="connsiteY3-24" fmla="*/ 0 h 429579"/>
              <a:gd name="connsiteX0-25" fmla="*/ 0 w 3821229"/>
              <a:gd name="connsiteY0-26" fmla="*/ 404261 h 410329"/>
              <a:gd name="connsiteX1-27" fmla="*/ 1299410 w 3821229"/>
              <a:gd name="connsiteY1-28" fmla="*/ 356135 h 410329"/>
              <a:gd name="connsiteX2-29" fmla="*/ 2204185 w 3821229"/>
              <a:gd name="connsiteY2-30" fmla="*/ 9626 h 410329"/>
              <a:gd name="connsiteX3-31" fmla="*/ 3821229 w 3821229"/>
              <a:gd name="connsiteY3-32" fmla="*/ 0 h 410329"/>
              <a:gd name="connsiteX0-33" fmla="*/ 0 w 3821229"/>
              <a:gd name="connsiteY0-34" fmla="*/ 395148 h 401216"/>
              <a:gd name="connsiteX1-35" fmla="*/ 1299410 w 3821229"/>
              <a:gd name="connsiteY1-36" fmla="*/ 347022 h 401216"/>
              <a:gd name="connsiteX2-37" fmla="*/ 2204185 w 3821229"/>
              <a:gd name="connsiteY2-38" fmla="*/ 513 h 401216"/>
              <a:gd name="connsiteX3-39" fmla="*/ 3821229 w 3821229"/>
              <a:gd name="connsiteY3-40" fmla="*/ 3587 h 401216"/>
              <a:gd name="connsiteX0-41" fmla="*/ 0 w 3821229"/>
              <a:gd name="connsiteY0-42" fmla="*/ 397845 h 403913"/>
              <a:gd name="connsiteX1-43" fmla="*/ 1299410 w 3821229"/>
              <a:gd name="connsiteY1-44" fmla="*/ 349719 h 403913"/>
              <a:gd name="connsiteX2-45" fmla="*/ 2204185 w 3821229"/>
              <a:gd name="connsiteY2-46" fmla="*/ 3210 h 403913"/>
              <a:gd name="connsiteX3-47" fmla="*/ 3821229 w 3821229"/>
              <a:gd name="connsiteY3-48" fmla="*/ 6284 h 403913"/>
              <a:gd name="connsiteX0-49" fmla="*/ 0 w 3842395"/>
              <a:gd name="connsiteY0-50" fmla="*/ 410459 h 416527"/>
              <a:gd name="connsiteX1-51" fmla="*/ 1299410 w 3842395"/>
              <a:gd name="connsiteY1-52" fmla="*/ 362333 h 416527"/>
              <a:gd name="connsiteX2-53" fmla="*/ 2204185 w 3842395"/>
              <a:gd name="connsiteY2-54" fmla="*/ 15824 h 416527"/>
              <a:gd name="connsiteX3-55" fmla="*/ 3842395 w 3842395"/>
              <a:gd name="connsiteY3-56" fmla="*/ 1965 h 416527"/>
              <a:gd name="connsiteX0-57" fmla="*/ 0 w 3842395"/>
              <a:gd name="connsiteY0-58" fmla="*/ 419552 h 426571"/>
              <a:gd name="connsiteX1-59" fmla="*/ 1299410 w 3842395"/>
              <a:gd name="connsiteY1-60" fmla="*/ 371426 h 426571"/>
              <a:gd name="connsiteX2-61" fmla="*/ 2204185 w 3842395"/>
              <a:gd name="connsiteY2-62" fmla="*/ 1634 h 426571"/>
              <a:gd name="connsiteX3-63" fmla="*/ 3842395 w 3842395"/>
              <a:gd name="connsiteY3-64" fmla="*/ 11058 h 426571"/>
              <a:gd name="connsiteX0-65" fmla="*/ 0 w 3842395"/>
              <a:gd name="connsiteY0-66" fmla="*/ 414779 h 421530"/>
              <a:gd name="connsiteX1-67" fmla="*/ 1299410 w 3842395"/>
              <a:gd name="connsiteY1-68" fmla="*/ 366653 h 421530"/>
              <a:gd name="connsiteX2-69" fmla="*/ 2204185 w 3842395"/>
              <a:gd name="connsiteY2-70" fmla="*/ 3211 h 421530"/>
              <a:gd name="connsiteX3-71" fmla="*/ 3842395 w 3842395"/>
              <a:gd name="connsiteY3-72" fmla="*/ 6285 h 421530"/>
              <a:gd name="connsiteX0-73" fmla="*/ 0 w 3842395"/>
              <a:gd name="connsiteY0-74" fmla="*/ 425477 h 432228"/>
              <a:gd name="connsiteX1-75" fmla="*/ 1299410 w 3842395"/>
              <a:gd name="connsiteY1-76" fmla="*/ 377351 h 432228"/>
              <a:gd name="connsiteX2-77" fmla="*/ 2204185 w 3842395"/>
              <a:gd name="connsiteY2-78" fmla="*/ 13909 h 432228"/>
              <a:gd name="connsiteX3-79" fmla="*/ 3842395 w 3842395"/>
              <a:gd name="connsiteY3-80" fmla="*/ 2167 h 432228"/>
              <a:gd name="connsiteX0-81" fmla="*/ 0 w 3840278"/>
              <a:gd name="connsiteY0-82" fmla="*/ 423608 h 430359"/>
              <a:gd name="connsiteX1-83" fmla="*/ 1299410 w 3840278"/>
              <a:gd name="connsiteY1-84" fmla="*/ 375482 h 430359"/>
              <a:gd name="connsiteX2-85" fmla="*/ 2204185 w 3840278"/>
              <a:gd name="connsiteY2-86" fmla="*/ 12040 h 430359"/>
              <a:gd name="connsiteX3-87" fmla="*/ 3840278 w 3840278"/>
              <a:gd name="connsiteY3-88" fmla="*/ 2414 h 430359"/>
              <a:gd name="connsiteX0-89" fmla="*/ 0 w 3840278"/>
              <a:gd name="connsiteY0-90" fmla="*/ 418454 h 425205"/>
              <a:gd name="connsiteX1-91" fmla="*/ 1299410 w 3840278"/>
              <a:gd name="connsiteY1-92" fmla="*/ 370328 h 425205"/>
              <a:gd name="connsiteX2-93" fmla="*/ 2204185 w 3840278"/>
              <a:gd name="connsiteY2-94" fmla="*/ 6886 h 425205"/>
              <a:gd name="connsiteX3-95" fmla="*/ 3840278 w 3840278"/>
              <a:gd name="connsiteY3-96" fmla="*/ 3610 h 425205"/>
              <a:gd name="connsiteX0-97" fmla="*/ 0 w 3840278"/>
              <a:gd name="connsiteY0-98" fmla="*/ 418454 h 425205"/>
              <a:gd name="connsiteX1-99" fmla="*/ 1299410 w 3840278"/>
              <a:gd name="connsiteY1-100" fmla="*/ 370328 h 425205"/>
              <a:gd name="connsiteX2-101" fmla="*/ 2204185 w 3840278"/>
              <a:gd name="connsiteY2-102" fmla="*/ 6886 h 425205"/>
              <a:gd name="connsiteX3-103" fmla="*/ 3840278 w 3840278"/>
              <a:gd name="connsiteY3-104" fmla="*/ 3610 h 425205"/>
              <a:gd name="connsiteX0-105" fmla="*/ 0 w 3840278"/>
              <a:gd name="connsiteY0-106" fmla="*/ 416999 h 423750"/>
              <a:gd name="connsiteX1-107" fmla="*/ 1299410 w 3840278"/>
              <a:gd name="connsiteY1-108" fmla="*/ 368873 h 423750"/>
              <a:gd name="connsiteX2-109" fmla="*/ 2204185 w 3840278"/>
              <a:gd name="connsiteY2-110" fmla="*/ 5431 h 423750"/>
              <a:gd name="connsiteX3-111" fmla="*/ 3840278 w 3840278"/>
              <a:gd name="connsiteY3-112" fmla="*/ 4271 h 423750"/>
              <a:gd name="connsiteX0-113" fmla="*/ 0 w 3844511"/>
              <a:gd name="connsiteY0-114" fmla="*/ 416999 h 423750"/>
              <a:gd name="connsiteX1-115" fmla="*/ 1299410 w 3844511"/>
              <a:gd name="connsiteY1-116" fmla="*/ 368873 h 423750"/>
              <a:gd name="connsiteX2-117" fmla="*/ 2204185 w 3844511"/>
              <a:gd name="connsiteY2-118" fmla="*/ 5431 h 423750"/>
              <a:gd name="connsiteX3-119" fmla="*/ 3844511 w 3844511"/>
              <a:gd name="connsiteY3-120" fmla="*/ 4271 h 423750"/>
              <a:gd name="connsiteX0-121" fmla="*/ 0 w 3844511"/>
              <a:gd name="connsiteY0-122" fmla="*/ 406415 h 406415"/>
              <a:gd name="connsiteX1-123" fmla="*/ 1299410 w 3844511"/>
              <a:gd name="connsiteY1-124" fmla="*/ 368873 h 406415"/>
              <a:gd name="connsiteX2-125" fmla="*/ 2204185 w 3844511"/>
              <a:gd name="connsiteY2-126" fmla="*/ 5431 h 406415"/>
              <a:gd name="connsiteX3-127" fmla="*/ 3844511 w 3844511"/>
              <a:gd name="connsiteY3-128" fmla="*/ 4271 h 406415"/>
              <a:gd name="connsiteX0-129" fmla="*/ 0 w 3844511"/>
              <a:gd name="connsiteY0-130" fmla="*/ 406415 h 406415"/>
              <a:gd name="connsiteX1-131" fmla="*/ 1299410 w 3844511"/>
              <a:gd name="connsiteY1-132" fmla="*/ 368873 h 406415"/>
              <a:gd name="connsiteX2-133" fmla="*/ 2204185 w 3844511"/>
              <a:gd name="connsiteY2-134" fmla="*/ 5431 h 406415"/>
              <a:gd name="connsiteX3-135" fmla="*/ 3844511 w 3844511"/>
              <a:gd name="connsiteY3-136" fmla="*/ 4271 h 406415"/>
              <a:gd name="connsiteX0-137" fmla="*/ 0 w 3844511"/>
              <a:gd name="connsiteY0-138" fmla="*/ 406415 h 406416"/>
              <a:gd name="connsiteX1-139" fmla="*/ 1299410 w 3844511"/>
              <a:gd name="connsiteY1-140" fmla="*/ 368873 h 406416"/>
              <a:gd name="connsiteX2-141" fmla="*/ 2204185 w 3844511"/>
              <a:gd name="connsiteY2-142" fmla="*/ 5431 h 406416"/>
              <a:gd name="connsiteX3-143" fmla="*/ 3844511 w 3844511"/>
              <a:gd name="connsiteY3-144" fmla="*/ 4271 h 406416"/>
              <a:gd name="connsiteX0-145" fmla="*/ 0 w 3844511"/>
              <a:gd name="connsiteY0-146" fmla="*/ 406415 h 406420"/>
              <a:gd name="connsiteX1-147" fmla="*/ 1299410 w 3844511"/>
              <a:gd name="connsiteY1-148" fmla="*/ 368873 h 406420"/>
              <a:gd name="connsiteX2-149" fmla="*/ 2204185 w 3844511"/>
              <a:gd name="connsiteY2-150" fmla="*/ 5431 h 406420"/>
              <a:gd name="connsiteX3-151" fmla="*/ 3844511 w 3844511"/>
              <a:gd name="connsiteY3-152" fmla="*/ 4271 h 406420"/>
              <a:gd name="connsiteX0-153" fmla="*/ 0 w 3844511"/>
              <a:gd name="connsiteY0-154" fmla="*/ 406415 h 410989"/>
              <a:gd name="connsiteX1-155" fmla="*/ 1299410 w 3844511"/>
              <a:gd name="connsiteY1-156" fmla="*/ 368873 h 410989"/>
              <a:gd name="connsiteX2-157" fmla="*/ 2204185 w 3844511"/>
              <a:gd name="connsiteY2-158" fmla="*/ 5431 h 410989"/>
              <a:gd name="connsiteX3-159" fmla="*/ 3844511 w 3844511"/>
              <a:gd name="connsiteY3-160" fmla="*/ 4271 h 410989"/>
              <a:gd name="connsiteX0-161" fmla="*/ 0 w 3844511"/>
              <a:gd name="connsiteY0-162" fmla="*/ 406415 h 413129"/>
              <a:gd name="connsiteX1-163" fmla="*/ 1299410 w 3844511"/>
              <a:gd name="connsiteY1-164" fmla="*/ 368873 h 413129"/>
              <a:gd name="connsiteX2-165" fmla="*/ 2204185 w 3844511"/>
              <a:gd name="connsiteY2-166" fmla="*/ 5431 h 413129"/>
              <a:gd name="connsiteX3-167" fmla="*/ 3844511 w 3844511"/>
              <a:gd name="connsiteY3-168" fmla="*/ 4271 h 413129"/>
              <a:gd name="connsiteX0-169" fmla="*/ 0 w 3844511"/>
              <a:gd name="connsiteY0-170" fmla="*/ 406415 h 406631"/>
              <a:gd name="connsiteX1-171" fmla="*/ 1299410 w 3844511"/>
              <a:gd name="connsiteY1-172" fmla="*/ 368873 h 406631"/>
              <a:gd name="connsiteX2-173" fmla="*/ 2204185 w 3844511"/>
              <a:gd name="connsiteY2-174" fmla="*/ 5431 h 406631"/>
              <a:gd name="connsiteX3-175" fmla="*/ 3844511 w 3844511"/>
              <a:gd name="connsiteY3-176" fmla="*/ 4271 h 406631"/>
              <a:gd name="connsiteX0-177" fmla="*/ 0 w 2545101"/>
              <a:gd name="connsiteY0-178" fmla="*/ 368873 h 368873"/>
              <a:gd name="connsiteX1-179" fmla="*/ 904775 w 2545101"/>
              <a:gd name="connsiteY1-180" fmla="*/ 5431 h 368873"/>
              <a:gd name="connsiteX2-181" fmla="*/ 2545101 w 2545101"/>
              <a:gd name="connsiteY2-182" fmla="*/ 4271 h 368873"/>
              <a:gd name="connsiteX0-183" fmla="*/ 0 w 2557801"/>
              <a:gd name="connsiteY0-184" fmla="*/ 400623 h 400623"/>
              <a:gd name="connsiteX1-185" fmla="*/ 917475 w 2557801"/>
              <a:gd name="connsiteY1-186" fmla="*/ 5431 h 400623"/>
              <a:gd name="connsiteX2-187" fmla="*/ 2557801 w 2557801"/>
              <a:gd name="connsiteY2-188" fmla="*/ 4271 h 400623"/>
              <a:gd name="connsiteX0-189" fmla="*/ 0 w 2608601"/>
              <a:gd name="connsiteY0-190" fmla="*/ 406973 h 406973"/>
              <a:gd name="connsiteX1-191" fmla="*/ 968275 w 2608601"/>
              <a:gd name="connsiteY1-192" fmla="*/ 5431 h 406973"/>
              <a:gd name="connsiteX2-193" fmla="*/ 2608601 w 2608601"/>
              <a:gd name="connsiteY2-194" fmla="*/ 4271 h 406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608601" h="406973">
                <a:moveTo>
                  <a:pt x="0" y="406973"/>
                </a:moveTo>
                <a:cubicBezTo>
                  <a:pt x="414087" y="364825"/>
                  <a:pt x="477386" y="-9007"/>
                  <a:pt x="968275" y="5431"/>
                </a:cubicBezTo>
                <a:cubicBezTo>
                  <a:pt x="2575695" y="618"/>
                  <a:pt x="1003856" y="-3350"/>
                  <a:pt x="2608601" y="4271"/>
                </a:cubicBezTo>
              </a:path>
            </a:pathLst>
          </a:custGeom>
          <a:noFill/>
          <a:ln>
            <a:solidFill>
              <a:schemeClr val="accent5"/>
            </a:solidFill>
          </a:ln>
          <a:effectLst>
            <a:glow rad="50800">
              <a:srgbClr val="C9F1FF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3797374" y="5011188"/>
            <a:ext cx="295" cy="352847"/>
          </a:xfrm>
          <a:prstGeom prst="line">
            <a:avLst/>
          </a:prstGeom>
          <a:noFill/>
          <a:ln>
            <a:solidFill>
              <a:schemeClr val="accent5"/>
            </a:solidFill>
          </a:ln>
          <a:effectLst>
            <a:glow rad="50800">
              <a:srgbClr val="C9F1FF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文本占位符 78"/>
          <p:cNvSpPr>
            <a:spLocks noGrp="1"/>
          </p:cNvSpPr>
          <p:nvPr>
            <p:ph type="body" sz="quarter" idx="10" hasCustomPrompt="1"/>
          </p:nvPr>
        </p:nvSpPr>
        <p:spPr>
          <a:xfrm>
            <a:off x="1077046" y="1444128"/>
            <a:ext cx="914400" cy="4078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0" name="文本占位符 79"/>
          <p:cNvSpPr>
            <a:spLocks noGrp="1"/>
          </p:cNvSpPr>
          <p:nvPr>
            <p:ph type="body" sz="quarter" idx="11" hasCustomPrompt="1"/>
          </p:nvPr>
        </p:nvSpPr>
        <p:spPr>
          <a:xfrm>
            <a:off x="1058224" y="1946765"/>
            <a:ext cx="1596276" cy="1786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1" name="文本占位符 80"/>
          <p:cNvSpPr>
            <a:spLocks noGrp="1"/>
          </p:cNvSpPr>
          <p:nvPr>
            <p:ph type="body" sz="quarter" idx="12" hasCustomPrompt="1"/>
          </p:nvPr>
        </p:nvSpPr>
        <p:spPr>
          <a:xfrm>
            <a:off x="4039578" y="5430003"/>
            <a:ext cx="914400" cy="4078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13" hasCustomPrompt="1"/>
          </p:nvPr>
        </p:nvSpPr>
        <p:spPr>
          <a:xfrm>
            <a:off x="4037142" y="5899248"/>
            <a:ext cx="3894074" cy="6673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0" name="文本占位符 89"/>
          <p:cNvSpPr>
            <a:spLocks noGrp="1"/>
          </p:cNvSpPr>
          <p:nvPr>
            <p:ph type="body" sz="quarter" idx="14" hasCustomPrompt="1"/>
          </p:nvPr>
        </p:nvSpPr>
        <p:spPr>
          <a:xfrm>
            <a:off x="9696380" y="1948299"/>
            <a:ext cx="1607910" cy="1785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15" hasCustomPrompt="1"/>
          </p:nvPr>
        </p:nvSpPr>
        <p:spPr>
          <a:xfrm>
            <a:off x="9684094" y="1446982"/>
            <a:ext cx="914400" cy="4078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16" hasCustomPrompt="1"/>
          </p:nvPr>
        </p:nvSpPr>
        <p:spPr>
          <a:xfrm>
            <a:off x="1077046" y="863132"/>
            <a:ext cx="1626787" cy="3083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8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</a:t>
            </a:r>
          </a:p>
        </p:txBody>
      </p:sp>
      <p:sp>
        <p:nvSpPr>
          <p:cNvPr id="94" name="文本占位符 93"/>
          <p:cNvSpPr>
            <a:spLocks noGrp="1"/>
          </p:cNvSpPr>
          <p:nvPr>
            <p:ph type="body" sz="quarter" idx="17" hasCustomPrompt="1"/>
          </p:nvPr>
        </p:nvSpPr>
        <p:spPr>
          <a:xfrm>
            <a:off x="10258378" y="923279"/>
            <a:ext cx="1626787" cy="3083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8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</a:t>
            </a:r>
          </a:p>
        </p:txBody>
      </p:sp>
      <p:sp>
        <p:nvSpPr>
          <p:cNvPr id="96" name="文本占位符 9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252" y="4867477"/>
            <a:ext cx="1626787" cy="3083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8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</a:t>
            </a:r>
          </a:p>
        </p:txBody>
      </p:sp>
      <p:sp>
        <p:nvSpPr>
          <p:cNvPr id="97" name="文本占位符 96"/>
          <p:cNvSpPr>
            <a:spLocks noGrp="1"/>
          </p:cNvSpPr>
          <p:nvPr>
            <p:ph type="body" sz="quarter" idx="19" hasCustomPrompt="1"/>
          </p:nvPr>
        </p:nvSpPr>
        <p:spPr>
          <a:xfrm>
            <a:off x="5086184" y="1817827"/>
            <a:ext cx="2097239" cy="8224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24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64" name="任意多边形: 形状 63"/>
          <p:cNvSpPr/>
          <p:nvPr userDrawn="1"/>
        </p:nvSpPr>
        <p:spPr>
          <a:xfrm>
            <a:off x="3298211" y="-9625"/>
            <a:ext cx="5574270" cy="4880503"/>
          </a:xfrm>
          <a:custGeom>
            <a:avLst/>
            <a:gdLst>
              <a:gd name="connsiteX0" fmla="*/ 0 w 5571456"/>
              <a:gd name="connsiteY0" fmla="*/ 2785728 h 5571456"/>
              <a:gd name="connsiteX1" fmla="*/ 2785728 w 5571456"/>
              <a:gd name="connsiteY1" fmla="*/ 0 h 5571456"/>
              <a:gd name="connsiteX2" fmla="*/ 5571456 w 5571456"/>
              <a:gd name="connsiteY2" fmla="*/ 2785728 h 5571456"/>
              <a:gd name="connsiteX3" fmla="*/ 2785728 w 5571456"/>
              <a:gd name="connsiteY3" fmla="*/ 5571456 h 5571456"/>
              <a:gd name="connsiteX4" fmla="*/ 0 w 5571456"/>
              <a:gd name="connsiteY4" fmla="*/ 2785728 h 5571456"/>
              <a:gd name="connsiteX0-1" fmla="*/ 0 w 5641279"/>
              <a:gd name="connsiteY0-2" fmla="*/ 2892953 h 5678681"/>
              <a:gd name="connsiteX1-3" fmla="*/ 2785728 w 5641279"/>
              <a:gd name="connsiteY1-4" fmla="*/ 107225 h 5678681"/>
              <a:gd name="connsiteX2-5" fmla="*/ 4632686 w 5641279"/>
              <a:gd name="connsiteY2-6" fmla="*/ 798178 h 5678681"/>
              <a:gd name="connsiteX3-7" fmla="*/ 5571456 w 5641279"/>
              <a:gd name="connsiteY3-8" fmla="*/ 2892953 h 5678681"/>
              <a:gd name="connsiteX4-9" fmla="*/ 2785728 w 5641279"/>
              <a:gd name="connsiteY4-10" fmla="*/ 5678681 h 5678681"/>
              <a:gd name="connsiteX5" fmla="*/ 0 w 5641279"/>
              <a:gd name="connsiteY5" fmla="*/ 2892953 h 5678681"/>
              <a:gd name="connsiteX0-11" fmla="*/ 67767 w 5709046"/>
              <a:gd name="connsiteY0-12" fmla="*/ 2892953 h 5678681"/>
              <a:gd name="connsiteX1-13" fmla="*/ 1023602 w 5709046"/>
              <a:gd name="connsiteY1-14" fmla="*/ 798179 h 5678681"/>
              <a:gd name="connsiteX2-15" fmla="*/ 2853495 w 5709046"/>
              <a:gd name="connsiteY2-16" fmla="*/ 107225 h 5678681"/>
              <a:gd name="connsiteX3-17" fmla="*/ 4700453 w 5709046"/>
              <a:gd name="connsiteY3-18" fmla="*/ 798178 h 5678681"/>
              <a:gd name="connsiteX4-19" fmla="*/ 5639223 w 5709046"/>
              <a:gd name="connsiteY4-20" fmla="*/ 2892953 h 5678681"/>
              <a:gd name="connsiteX5-21" fmla="*/ 2853495 w 5709046"/>
              <a:gd name="connsiteY5-22" fmla="*/ 5678681 h 5678681"/>
              <a:gd name="connsiteX6" fmla="*/ 67767 w 5709046"/>
              <a:gd name="connsiteY6" fmla="*/ 2892953 h 5678681"/>
              <a:gd name="connsiteX0-23" fmla="*/ 67767 w 5709046"/>
              <a:gd name="connsiteY0-24" fmla="*/ 2892953 h 5678681"/>
              <a:gd name="connsiteX1-25" fmla="*/ 1023602 w 5709046"/>
              <a:gd name="connsiteY1-26" fmla="*/ 798179 h 5678681"/>
              <a:gd name="connsiteX2-27" fmla="*/ 2853495 w 5709046"/>
              <a:gd name="connsiteY2-28" fmla="*/ 107225 h 5678681"/>
              <a:gd name="connsiteX3-29" fmla="*/ 4700453 w 5709046"/>
              <a:gd name="connsiteY3-30" fmla="*/ 798178 h 5678681"/>
              <a:gd name="connsiteX4-31" fmla="*/ 5639223 w 5709046"/>
              <a:gd name="connsiteY4-32" fmla="*/ 2892953 h 5678681"/>
              <a:gd name="connsiteX5-33" fmla="*/ 2853495 w 5709046"/>
              <a:gd name="connsiteY5-34" fmla="*/ 5678681 h 5678681"/>
              <a:gd name="connsiteX6-35" fmla="*/ 67767 w 5709046"/>
              <a:gd name="connsiteY6-36" fmla="*/ 2892953 h 5678681"/>
              <a:gd name="connsiteX0-37" fmla="*/ 67767 w 5641716"/>
              <a:gd name="connsiteY0-38" fmla="*/ 2892953 h 5678681"/>
              <a:gd name="connsiteX1-39" fmla="*/ 1023602 w 5641716"/>
              <a:gd name="connsiteY1-40" fmla="*/ 798179 h 5678681"/>
              <a:gd name="connsiteX2-41" fmla="*/ 2853495 w 5641716"/>
              <a:gd name="connsiteY2-42" fmla="*/ 107225 h 5678681"/>
              <a:gd name="connsiteX3-43" fmla="*/ 4700453 w 5641716"/>
              <a:gd name="connsiteY3-44" fmla="*/ 798178 h 5678681"/>
              <a:gd name="connsiteX4-45" fmla="*/ 5639223 w 5641716"/>
              <a:gd name="connsiteY4-46" fmla="*/ 2892953 h 5678681"/>
              <a:gd name="connsiteX5-47" fmla="*/ 2853495 w 5641716"/>
              <a:gd name="connsiteY5-48" fmla="*/ 5678681 h 5678681"/>
              <a:gd name="connsiteX6-49" fmla="*/ 67767 w 5641716"/>
              <a:gd name="connsiteY6-50" fmla="*/ 2892953 h 5678681"/>
              <a:gd name="connsiteX0-51" fmla="*/ 8300 w 5582249"/>
              <a:gd name="connsiteY0-52" fmla="*/ 2892953 h 5678681"/>
              <a:gd name="connsiteX1-53" fmla="*/ 964135 w 5582249"/>
              <a:gd name="connsiteY1-54" fmla="*/ 798179 h 5678681"/>
              <a:gd name="connsiteX2-55" fmla="*/ 2794028 w 5582249"/>
              <a:gd name="connsiteY2-56" fmla="*/ 107225 h 5678681"/>
              <a:gd name="connsiteX3-57" fmla="*/ 4640986 w 5582249"/>
              <a:gd name="connsiteY3-58" fmla="*/ 798178 h 5678681"/>
              <a:gd name="connsiteX4-59" fmla="*/ 5579756 w 5582249"/>
              <a:gd name="connsiteY4-60" fmla="*/ 2892953 h 5678681"/>
              <a:gd name="connsiteX5-61" fmla="*/ 2794028 w 5582249"/>
              <a:gd name="connsiteY5-62" fmla="*/ 5678681 h 5678681"/>
              <a:gd name="connsiteX6-63" fmla="*/ 8300 w 5582249"/>
              <a:gd name="connsiteY6-64" fmla="*/ 2892953 h 5678681"/>
              <a:gd name="connsiteX0-65" fmla="*/ 4265 w 5578214"/>
              <a:gd name="connsiteY0-66" fmla="*/ 2892953 h 5678681"/>
              <a:gd name="connsiteX1-67" fmla="*/ 960100 w 5578214"/>
              <a:gd name="connsiteY1-68" fmla="*/ 798179 h 5678681"/>
              <a:gd name="connsiteX2-69" fmla="*/ 2789993 w 5578214"/>
              <a:gd name="connsiteY2-70" fmla="*/ 107225 h 5678681"/>
              <a:gd name="connsiteX3-71" fmla="*/ 4636951 w 5578214"/>
              <a:gd name="connsiteY3-72" fmla="*/ 798178 h 5678681"/>
              <a:gd name="connsiteX4-73" fmla="*/ 5575721 w 5578214"/>
              <a:gd name="connsiteY4-74" fmla="*/ 2892953 h 5678681"/>
              <a:gd name="connsiteX5-75" fmla="*/ 2789993 w 5578214"/>
              <a:gd name="connsiteY5-76" fmla="*/ 5678681 h 5678681"/>
              <a:gd name="connsiteX6-77" fmla="*/ 4265 w 5578214"/>
              <a:gd name="connsiteY6-78" fmla="*/ 2892953 h 5678681"/>
              <a:gd name="connsiteX0-79" fmla="*/ 5111 w 5579060"/>
              <a:gd name="connsiteY0-80" fmla="*/ 2892953 h 5678681"/>
              <a:gd name="connsiteX1-81" fmla="*/ 960946 w 5579060"/>
              <a:gd name="connsiteY1-82" fmla="*/ 798179 h 5678681"/>
              <a:gd name="connsiteX2-83" fmla="*/ 2790839 w 5579060"/>
              <a:gd name="connsiteY2-84" fmla="*/ 107225 h 5678681"/>
              <a:gd name="connsiteX3-85" fmla="*/ 4637797 w 5579060"/>
              <a:gd name="connsiteY3-86" fmla="*/ 798178 h 5678681"/>
              <a:gd name="connsiteX4-87" fmla="*/ 5576567 w 5579060"/>
              <a:gd name="connsiteY4-88" fmla="*/ 2892953 h 5678681"/>
              <a:gd name="connsiteX5-89" fmla="*/ 2790839 w 5579060"/>
              <a:gd name="connsiteY5-90" fmla="*/ 5678681 h 5678681"/>
              <a:gd name="connsiteX6-91" fmla="*/ 5111 w 5579060"/>
              <a:gd name="connsiteY6-92" fmla="*/ 2892953 h 5678681"/>
              <a:gd name="connsiteX0-93" fmla="*/ 0 w 5573949"/>
              <a:gd name="connsiteY0-94" fmla="*/ 2892953 h 5678681"/>
              <a:gd name="connsiteX1-95" fmla="*/ 955835 w 5573949"/>
              <a:gd name="connsiteY1-96" fmla="*/ 798179 h 5678681"/>
              <a:gd name="connsiteX2-97" fmla="*/ 2785728 w 5573949"/>
              <a:gd name="connsiteY2-98" fmla="*/ 107225 h 5678681"/>
              <a:gd name="connsiteX3-99" fmla="*/ 4632686 w 5573949"/>
              <a:gd name="connsiteY3-100" fmla="*/ 798178 h 5678681"/>
              <a:gd name="connsiteX4-101" fmla="*/ 5571456 w 5573949"/>
              <a:gd name="connsiteY4-102" fmla="*/ 2892953 h 5678681"/>
              <a:gd name="connsiteX5-103" fmla="*/ 2785728 w 5573949"/>
              <a:gd name="connsiteY5-104" fmla="*/ 5678681 h 5678681"/>
              <a:gd name="connsiteX6-105" fmla="*/ 0 w 5573949"/>
              <a:gd name="connsiteY6-106" fmla="*/ 2892953 h 5678681"/>
              <a:gd name="connsiteX0-107" fmla="*/ 378 w 5574327"/>
              <a:gd name="connsiteY0-108" fmla="*/ 2892953 h 5678681"/>
              <a:gd name="connsiteX1-109" fmla="*/ 956213 w 5574327"/>
              <a:gd name="connsiteY1-110" fmla="*/ 798179 h 5678681"/>
              <a:gd name="connsiteX2-111" fmla="*/ 2786106 w 5574327"/>
              <a:gd name="connsiteY2-112" fmla="*/ 107225 h 5678681"/>
              <a:gd name="connsiteX3-113" fmla="*/ 4633064 w 5574327"/>
              <a:gd name="connsiteY3-114" fmla="*/ 798178 h 5678681"/>
              <a:gd name="connsiteX4-115" fmla="*/ 5571834 w 5574327"/>
              <a:gd name="connsiteY4-116" fmla="*/ 2892953 h 5678681"/>
              <a:gd name="connsiteX5-117" fmla="*/ 2786106 w 5574327"/>
              <a:gd name="connsiteY5-118" fmla="*/ 5678681 h 5678681"/>
              <a:gd name="connsiteX6-119" fmla="*/ 378 w 5574327"/>
              <a:gd name="connsiteY6-120" fmla="*/ 2892953 h 5678681"/>
              <a:gd name="connsiteX0-121" fmla="*/ 895 w 5574844"/>
              <a:gd name="connsiteY0-122" fmla="*/ 2356622 h 5142350"/>
              <a:gd name="connsiteX1-123" fmla="*/ 956730 w 5574844"/>
              <a:gd name="connsiteY1-124" fmla="*/ 261848 h 5142350"/>
              <a:gd name="connsiteX2-125" fmla="*/ 4633581 w 5574844"/>
              <a:gd name="connsiteY2-126" fmla="*/ 261847 h 5142350"/>
              <a:gd name="connsiteX3-127" fmla="*/ 5572351 w 5574844"/>
              <a:gd name="connsiteY3-128" fmla="*/ 2356622 h 5142350"/>
              <a:gd name="connsiteX4-129" fmla="*/ 2786623 w 5574844"/>
              <a:gd name="connsiteY4-130" fmla="*/ 5142350 h 5142350"/>
              <a:gd name="connsiteX5-131" fmla="*/ 895 w 5574844"/>
              <a:gd name="connsiteY5-132" fmla="*/ 2356622 h 5142350"/>
              <a:gd name="connsiteX0-133" fmla="*/ 321 w 5574270"/>
              <a:gd name="connsiteY0-134" fmla="*/ 2356622 h 5142350"/>
              <a:gd name="connsiteX1-135" fmla="*/ 956156 w 5574270"/>
              <a:gd name="connsiteY1-136" fmla="*/ 261848 h 5142350"/>
              <a:gd name="connsiteX2-137" fmla="*/ 4633007 w 5574270"/>
              <a:gd name="connsiteY2-138" fmla="*/ 261847 h 5142350"/>
              <a:gd name="connsiteX3-139" fmla="*/ 5571777 w 5574270"/>
              <a:gd name="connsiteY3-140" fmla="*/ 2356622 h 5142350"/>
              <a:gd name="connsiteX4-141" fmla="*/ 2786049 w 5574270"/>
              <a:gd name="connsiteY4-142" fmla="*/ 5142350 h 5142350"/>
              <a:gd name="connsiteX5-143" fmla="*/ 321 w 5574270"/>
              <a:gd name="connsiteY5-144" fmla="*/ 2356622 h 5142350"/>
              <a:gd name="connsiteX0-145" fmla="*/ 321 w 5574270"/>
              <a:gd name="connsiteY0-146" fmla="*/ 2248398 h 5034126"/>
              <a:gd name="connsiteX1-147" fmla="*/ 956156 w 5574270"/>
              <a:gd name="connsiteY1-148" fmla="*/ 153624 h 5034126"/>
              <a:gd name="connsiteX2-149" fmla="*/ 4633007 w 5574270"/>
              <a:gd name="connsiteY2-150" fmla="*/ 153623 h 5034126"/>
              <a:gd name="connsiteX3-151" fmla="*/ 5571777 w 5574270"/>
              <a:gd name="connsiteY3-152" fmla="*/ 2248398 h 5034126"/>
              <a:gd name="connsiteX4-153" fmla="*/ 2786049 w 5574270"/>
              <a:gd name="connsiteY4-154" fmla="*/ 5034126 h 5034126"/>
              <a:gd name="connsiteX5-155" fmla="*/ 321 w 5574270"/>
              <a:gd name="connsiteY5-156" fmla="*/ 2248398 h 5034126"/>
              <a:gd name="connsiteX0-157" fmla="*/ 321 w 5574270"/>
              <a:gd name="connsiteY0-158" fmla="*/ 2094775 h 4880503"/>
              <a:gd name="connsiteX1-159" fmla="*/ 956156 w 5574270"/>
              <a:gd name="connsiteY1-160" fmla="*/ 1 h 4880503"/>
              <a:gd name="connsiteX2-161" fmla="*/ 4633007 w 5574270"/>
              <a:gd name="connsiteY2-162" fmla="*/ 0 h 4880503"/>
              <a:gd name="connsiteX3-163" fmla="*/ 5571777 w 5574270"/>
              <a:gd name="connsiteY3-164" fmla="*/ 2094775 h 4880503"/>
              <a:gd name="connsiteX4-165" fmla="*/ 2786049 w 5574270"/>
              <a:gd name="connsiteY4-166" fmla="*/ 4880503 h 4880503"/>
              <a:gd name="connsiteX5-167" fmla="*/ 321 w 5574270"/>
              <a:gd name="connsiteY5-168" fmla="*/ 2094775 h 4880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5574270" h="4880503">
                <a:moveTo>
                  <a:pt x="321" y="2094775"/>
                </a:moveTo>
                <a:cubicBezTo>
                  <a:pt x="-15902" y="1002224"/>
                  <a:pt x="588303" y="291378"/>
                  <a:pt x="956156" y="1"/>
                </a:cubicBezTo>
                <a:cubicBezTo>
                  <a:pt x="4625474" y="7007"/>
                  <a:pt x="1053160" y="7006"/>
                  <a:pt x="4633007" y="0"/>
                </a:cubicBezTo>
                <a:cubicBezTo>
                  <a:pt x="5097295" y="464288"/>
                  <a:pt x="5542719" y="1021476"/>
                  <a:pt x="5571777" y="2094775"/>
                </a:cubicBezTo>
                <a:cubicBezTo>
                  <a:pt x="5639336" y="3543460"/>
                  <a:pt x="4324564" y="4880503"/>
                  <a:pt x="2786049" y="4880503"/>
                </a:cubicBezTo>
                <a:cubicBezTo>
                  <a:pt x="1247534" y="4880503"/>
                  <a:pt x="64671" y="3774466"/>
                  <a:pt x="321" y="2094775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  <a:effectLst>
            <a:glow rad="254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82" name="矩形 8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83" name="矩形 82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3"/>
          <a:srcRect l="14851" b="67922"/>
          <a:stretch>
            <a:fillRect/>
          </a:stretch>
        </p:blipFill>
        <p:spPr>
          <a:xfrm>
            <a:off x="0" y="5753050"/>
            <a:ext cx="10210974" cy="1104950"/>
          </a:xfrm>
          <a:custGeom>
            <a:avLst/>
            <a:gdLst>
              <a:gd name="connsiteX0" fmla="*/ 0 w 10210974"/>
              <a:gd name="connsiteY0" fmla="*/ 0 h 1104950"/>
              <a:gd name="connsiteX1" fmla="*/ 10210974 w 10210974"/>
              <a:gd name="connsiteY1" fmla="*/ 0 h 1104950"/>
              <a:gd name="connsiteX2" fmla="*/ 10210974 w 10210974"/>
              <a:gd name="connsiteY2" fmla="*/ 1104950 h 1104950"/>
              <a:gd name="connsiteX3" fmla="*/ 0 w 10210974"/>
              <a:gd name="connsiteY3" fmla="*/ 1104950 h 11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0974" h="1104950">
                <a:moveTo>
                  <a:pt x="0" y="0"/>
                </a:moveTo>
                <a:lnTo>
                  <a:pt x="10210974" y="0"/>
                </a:lnTo>
                <a:lnTo>
                  <a:pt x="10210974" y="1104950"/>
                </a:lnTo>
                <a:lnTo>
                  <a:pt x="0" y="1104950"/>
                </a:lnTo>
                <a:close/>
              </a:path>
            </a:pathLst>
          </a:custGeom>
        </p:spPr>
      </p:pic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4"/>
          <a:srcRect l="10875" r="20918" b="68907"/>
          <a:stretch>
            <a:fillRect/>
          </a:stretch>
        </p:blipFill>
        <p:spPr>
          <a:xfrm>
            <a:off x="0" y="5919696"/>
            <a:ext cx="12192000" cy="938304"/>
          </a:xfrm>
          <a:custGeom>
            <a:avLst/>
            <a:gdLst>
              <a:gd name="connsiteX0" fmla="*/ 0 w 12192000"/>
              <a:gd name="connsiteY0" fmla="*/ 0 h 938304"/>
              <a:gd name="connsiteX1" fmla="*/ 12192000 w 12192000"/>
              <a:gd name="connsiteY1" fmla="*/ 0 h 938304"/>
              <a:gd name="connsiteX2" fmla="*/ 12192000 w 12192000"/>
              <a:gd name="connsiteY2" fmla="*/ 938304 h 938304"/>
              <a:gd name="connsiteX3" fmla="*/ 0 w 12192000"/>
              <a:gd name="connsiteY3" fmla="*/ 938304 h 93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38304">
                <a:moveTo>
                  <a:pt x="0" y="0"/>
                </a:moveTo>
                <a:lnTo>
                  <a:pt x="12192000" y="0"/>
                </a:lnTo>
                <a:lnTo>
                  <a:pt x="12192000" y="938304"/>
                </a:lnTo>
                <a:lnTo>
                  <a:pt x="0" y="938304"/>
                </a:lnTo>
                <a:close/>
              </a:path>
            </a:pathLst>
          </a:cu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9050" y="0"/>
            <a:ext cx="12168188" cy="3429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00721" y="212713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9" name="组合 8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52" name="弧形 51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弧形 52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弧形 53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弧形 48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46" name="弧形 45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11" name="直接连接符 10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文本占位符 8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80839" y="628801"/>
            <a:ext cx="3121263" cy="62686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chemeClr val="bg2"/>
                </a:solidFill>
                <a:effectLst>
                  <a:glow rad="152400">
                    <a:schemeClr val="bg1">
                      <a:alpha val="2400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点击插入</a:t>
            </a:r>
          </a:p>
        </p:txBody>
      </p:sp>
      <p:sp>
        <p:nvSpPr>
          <p:cNvPr id="7" name="矩形: 圆角 6"/>
          <p:cNvSpPr/>
          <p:nvPr userDrawn="1"/>
        </p:nvSpPr>
        <p:spPr>
          <a:xfrm>
            <a:off x="609957" y="2039711"/>
            <a:ext cx="10801350" cy="4499819"/>
          </a:xfrm>
          <a:prstGeom prst="roundRect">
            <a:avLst>
              <a:gd name="adj" fmla="val 3455"/>
            </a:avLst>
          </a:prstGeom>
          <a:solidFill>
            <a:schemeClr val="bg2">
              <a:lumMod val="95000"/>
              <a:alpha val="59000"/>
            </a:schemeClr>
          </a:solidFill>
          <a:ln>
            <a:noFill/>
          </a:ln>
          <a:effectLst>
            <a:outerShdw blurRad="241300" dist="279400" sx="99000" sy="99000" algn="l" rotWithShape="0">
              <a:schemeClr val="accent5">
                <a:lumMod val="50000"/>
                <a:alpha val="4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10000"/>
                  <a:lumOff val="90000"/>
                </a:scheme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248352" y="2290240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837262" y="2289137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19640" y="2290240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308550" y="2289137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248352" y="3331515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37262" y="3330412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719640" y="3331515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308550" y="3330412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48352" y="4372790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837262" y="4371687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719640" y="4372790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308550" y="4371687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248352" y="5414065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837262" y="5412962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719640" y="5414065"/>
            <a:ext cx="574668" cy="9321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i="0" kern="1200" dirty="0">
              <a:solidFill>
                <a:schemeClr val="accent6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308550" y="5412962"/>
            <a:ext cx="3442378" cy="933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kern="1200" noProof="0" dirty="0">
              <a:solidFill>
                <a:schemeClr val="accent4">
                  <a:lumMod val="50000"/>
                </a:schemeClr>
              </a:solidFill>
              <a:effectLst/>
              <a:latin typeface="STHeiti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65" y="2537805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6" name="文本占位符 85"/>
          <p:cNvSpPr>
            <a:spLocks noGrp="1"/>
          </p:cNvSpPr>
          <p:nvPr>
            <p:ph type="body" sz="quarter" idx="19" hasCustomPrompt="1"/>
          </p:nvPr>
        </p:nvSpPr>
        <p:spPr>
          <a:xfrm>
            <a:off x="2010337" y="3570728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7" name="文本占位符 86"/>
          <p:cNvSpPr>
            <a:spLocks noGrp="1"/>
          </p:cNvSpPr>
          <p:nvPr>
            <p:ph type="body" sz="quarter" idx="20" hasCustomPrompt="1"/>
          </p:nvPr>
        </p:nvSpPr>
        <p:spPr>
          <a:xfrm>
            <a:off x="2010337" y="4647757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21" hasCustomPrompt="1"/>
          </p:nvPr>
        </p:nvSpPr>
        <p:spPr>
          <a:xfrm>
            <a:off x="2048765" y="5717368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89" name="文本占位符 88"/>
          <p:cNvSpPr>
            <a:spLocks noGrp="1"/>
          </p:cNvSpPr>
          <p:nvPr>
            <p:ph type="body" sz="quarter" idx="22" hasCustomPrompt="1"/>
          </p:nvPr>
        </p:nvSpPr>
        <p:spPr>
          <a:xfrm>
            <a:off x="7554113" y="5642530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0" name="文本占位符 89"/>
          <p:cNvSpPr>
            <a:spLocks noGrp="1"/>
          </p:cNvSpPr>
          <p:nvPr>
            <p:ph type="body" sz="quarter" idx="23" hasCustomPrompt="1"/>
          </p:nvPr>
        </p:nvSpPr>
        <p:spPr>
          <a:xfrm>
            <a:off x="7554113" y="4647757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1" name="文本占位符 90"/>
          <p:cNvSpPr>
            <a:spLocks noGrp="1"/>
          </p:cNvSpPr>
          <p:nvPr>
            <p:ph type="body" sz="quarter" idx="24" hasCustomPrompt="1"/>
          </p:nvPr>
        </p:nvSpPr>
        <p:spPr>
          <a:xfrm>
            <a:off x="7554113" y="3606482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  <p:sp>
        <p:nvSpPr>
          <p:cNvPr id="92" name="文本占位符 91"/>
          <p:cNvSpPr>
            <a:spLocks noGrp="1"/>
          </p:cNvSpPr>
          <p:nvPr>
            <p:ph type="body" sz="quarter" idx="25" hasCustomPrompt="1"/>
          </p:nvPr>
        </p:nvSpPr>
        <p:spPr>
          <a:xfrm>
            <a:off x="7554113" y="2552262"/>
            <a:ext cx="2951252" cy="4741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单击插入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39" name="矩形 38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-33494" y="-19175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3898232" y="0"/>
            <a:ext cx="4408370" cy="6403965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accent5">
                  <a:lumMod val="100000"/>
                </a:schemeClr>
              </a:gs>
              <a:gs pos="97000">
                <a:schemeClr val="accent4">
                  <a:lumMod val="50000"/>
                  <a:alpha val="0"/>
                </a:schemeClr>
              </a:gs>
              <a:gs pos="3000">
                <a:schemeClr val="accent4">
                  <a:lumMod val="50000"/>
                  <a:alpha val="0"/>
                </a:schemeClr>
              </a:gs>
              <a:gs pos="0">
                <a:schemeClr val="accent5">
                  <a:lumMod val="100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 userDrawn="1"/>
        </p:nvSpPr>
        <p:spPr>
          <a:xfrm>
            <a:off x="3961276" y="0"/>
            <a:ext cx="4279900" cy="6403965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accent5">
                  <a:lumMod val="20000"/>
                  <a:lumOff val="80000"/>
                </a:schemeClr>
              </a:gs>
              <a:gs pos="90000">
                <a:schemeClr val="accent3">
                  <a:lumMod val="50000"/>
                  <a:alpha val="0"/>
                </a:schemeClr>
              </a:gs>
              <a:gs pos="11000">
                <a:schemeClr val="accent3">
                  <a:lumMod val="50000"/>
                  <a:alpha val="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/>
          <p:cNvSpPr/>
          <p:nvPr userDrawn="1"/>
        </p:nvSpPr>
        <p:spPr>
          <a:xfrm>
            <a:off x="3871596" y="1271"/>
            <a:ext cx="4408370" cy="6386698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accent3">
                  <a:lumMod val="50000"/>
                </a:schemeClr>
              </a:gs>
              <a:gs pos="14000">
                <a:schemeClr val="accent4">
                  <a:lumMod val="75000"/>
                  <a:alpha val="2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/>
        </p:nvSpPr>
        <p:spPr>
          <a:xfrm>
            <a:off x="3121456" y="3894855"/>
            <a:ext cx="5975874" cy="459923"/>
          </a:xfrm>
          <a:custGeom>
            <a:avLst/>
            <a:gdLst>
              <a:gd name="connsiteX0" fmla="*/ 0 w 5525930"/>
              <a:gd name="connsiteY0" fmla="*/ 236854 h 473708"/>
              <a:gd name="connsiteX1" fmla="*/ 2762965 w 5525930"/>
              <a:gd name="connsiteY1" fmla="*/ 0 h 473708"/>
              <a:gd name="connsiteX2" fmla="*/ 5525930 w 5525930"/>
              <a:gd name="connsiteY2" fmla="*/ 236854 h 473708"/>
              <a:gd name="connsiteX3" fmla="*/ 2762965 w 5525930"/>
              <a:gd name="connsiteY3" fmla="*/ 473708 h 473708"/>
              <a:gd name="connsiteX4" fmla="*/ 0 w 5525930"/>
              <a:gd name="connsiteY4" fmla="*/ 236854 h 473708"/>
              <a:gd name="connsiteX0-1" fmla="*/ 2762965 w 5525930"/>
              <a:gd name="connsiteY0-2" fmla="*/ 0 h 473708"/>
              <a:gd name="connsiteX1-3" fmla="*/ 5525930 w 5525930"/>
              <a:gd name="connsiteY1-4" fmla="*/ 236854 h 473708"/>
              <a:gd name="connsiteX2-5" fmla="*/ 2762965 w 5525930"/>
              <a:gd name="connsiteY2-6" fmla="*/ 473708 h 473708"/>
              <a:gd name="connsiteX3-7" fmla="*/ 0 w 5525930"/>
              <a:gd name="connsiteY3-8" fmla="*/ 236854 h 473708"/>
              <a:gd name="connsiteX4-9" fmla="*/ 2854405 w 5525930"/>
              <a:gd name="connsiteY4-10" fmla="*/ 91440 h 473708"/>
              <a:gd name="connsiteX0-11" fmla="*/ 2784375 w 5547340"/>
              <a:gd name="connsiteY0-12" fmla="*/ 219816 h 693524"/>
              <a:gd name="connsiteX1-13" fmla="*/ 5547340 w 5547340"/>
              <a:gd name="connsiteY1-14" fmla="*/ 456670 h 693524"/>
              <a:gd name="connsiteX2-15" fmla="*/ 2784375 w 5547340"/>
              <a:gd name="connsiteY2-16" fmla="*/ 693524 h 693524"/>
              <a:gd name="connsiteX3-17" fmla="*/ 21410 w 5547340"/>
              <a:gd name="connsiteY3-18" fmla="*/ 456670 h 693524"/>
              <a:gd name="connsiteX4-19" fmla="*/ 1980666 w 5547340"/>
              <a:gd name="connsiteY4-20" fmla="*/ 12872 h 693524"/>
              <a:gd name="connsiteX0-21" fmla="*/ 2776440 w 5539405"/>
              <a:gd name="connsiteY0-22" fmla="*/ 206944 h 680652"/>
              <a:gd name="connsiteX1-23" fmla="*/ 5539405 w 5539405"/>
              <a:gd name="connsiteY1-24" fmla="*/ 443798 h 680652"/>
              <a:gd name="connsiteX2-25" fmla="*/ 2776440 w 5539405"/>
              <a:gd name="connsiteY2-26" fmla="*/ 680652 h 680652"/>
              <a:gd name="connsiteX3-27" fmla="*/ 13475 w 5539405"/>
              <a:gd name="connsiteY3-28" fmla="*/ 443798 h 680652"/>
              <a:gd name="connsiteX4-29" fmla="*/ 1972731 w 5539405"/>
              <a:gd name="connsiteY4-30" fmla="*/ 0 h 680652"/>
              <a:gd name="connsiteX0-31" fmla="*/ 3092930 w 5855895"/>
              <a:gd name="connsiteY0-32" fmla="*/ 0 h 473708"/>
              <a:gd name="connsiteX1-33" fmla="*/ 5855895 w 5855895"/>
              <a:gd name="connsiteY1-34" fmla="*/ 236854 h 473708"/>
              <a:gd name="connsiteX2-35" fmla="*/ 3092930 w 5855895"/>
              <a:gd name="connsiteY2-36" fmla="*/ 473708 h 473708"/>
              <a:gd name="connsiteX3-37" fmla="*/ 329965 w 5855895"/>
              <a:gd name="connsiteY3-38" fmla="*/ 236854 h 473708"/>
              <a:gd name="connsiteX4-39" fmla="*/ 864682 w 5855895"/>
              <a:gd name="connsiteY4-40" fmla="*/ 14437 h 473708"/>
              <a:gd name="connsiteX0-41" fmla="*/ 3103721 w 5866686"/>
              <a:gd name="connsiteY0-42" fmla="*/ 0 h 478102"/>
              <a:gd name="connsiteX1-43" fmla="*/ 5866686 w 5866686"/>
              <a:gd name="connsiteY1-44" fmla="*/ 236854 h 478102"/>
              <a:gd name="connsiteX2-45" fmla="*/ 3103721 w 5866686"/>
              <a:gd name="connsiteY2-46" fmla="*/ 473708 h 478102"/>
              <a:gd name="connsiteX3-47" fmla="*/ 321505 w 5866686"/>
              <a:gd name="connsiteY3-48" fmla="*/ 361983 h 478102"/>
              <a:gd name="connsiteX4-49" fmla="*/ 875473 w 5866686"/>
              <a:gd name="connsiteY4-50" fmla="*/ 14437 h 478102"/>
              <a:gd name="connsiteX0-51" fmla="*/ 5048024 w 6030364"/>
              <a:gd name="connsiteY0-52" fmla="*/ 14439 h 463665"/>
              <a:gd name="connsiteX1-53" fmla="*/ 5866686 w 6030364"/>
              <a:gd name="connsiteY1-54" fmla="*/ 222417 h 463665"/>
              <a:gd name="connsiteX2-55" fmla="*/ 3103721 w 6030364"/>
              <a:gd name="connsiteY2-56" fmla="*/ 459271 h 463665"/>
              <a:gd name="connsiteX3-57" fmla="*/ 321505 w 6030364"/>
              <a:gd name="connsiteY3-58" fmla="*/ 347546 h 463665"/>
              <a:gd name="connsiteX4-59" fmla="*/ 875473 w 6030364"/>
              <a:gd name="connsiteY4-60" fmla="*/ 0 h 463665"/>
              <a:gd name="connsiteX0-61" fmla="*/ 5048024 w 6051106"/>
              <a:gd name="connsiteY0-62" fmla="*/ 14439 h 459456"/>
              <a:gd name="connsiteX1-63" fmla="*/ 5905187 w 6051106"/>
              <a:gd name="connsiteY1-64" fmla="*/ 328294 h 459456"/>
              <a:gd name="connsiteX2-65" fmla="*/ 3103721 w 6051106"/>
              <a:gd name="connsiteY2-66" fmla="*/ 459271 h 459456"/>
              <a:gd name="connsiteX3-67" fmla="*/ 321505 w 6051106"/>
              <a:gd name="connsiteY3-68" fmla="*/ 347546 h 459456"/>
              <a:gd name="connsiteX4-69" fmla="*/ 875473 w 6051106"/>
              <a:gd name="connsiteY4-70" fmla="*/ 0 h 459456"/>
              <a:gd name="connsiteX0-71" fmla="*/ 5048024 w 5905187"/>
              <a:gd name="connsiteY0-72" fmla="*/ 14439 h 459456"/>
              <a:gd name="connsiteX1-73" fmla="*/ 5905187 w 5905187"/>
              <a:gd name="connsiteY1-74" fmla="*/ 328294 h 459456"/>
              <a:gd name="connsiteX2-75" fmla="*/ 3103721 w 5905187"/>
              <a:gd name="connsiteY2-76" fmla="*/ 459271 h 459456"/>
              <a:gd name="connsiteX3-77" fmla="*/ 321505 w 5905187"/>
              <a:gd name="connsiteY3-78" fmla="*/ 347546 h 459456"/>
              <a:gd name="connsiteX4-79" fmla="*/ 875473 w 5905187"/>
              <a:gd name="connsiteY4-80" fmla="*/ 0 h 459456"/>
              <a:gd name="connsiteX0-81" fmla="*/ 5048024 w 5866686"/>
              <a:gd name="connsiteY0-82" fmla="*/ 14439 h 462215"/>
              <a:gd name="connsiteX1-83" fmla="*/ 5866686 w 5866686"/>
              <a:gd name="connsiteY1-84" fmla="*/ 251292 h 462215"/>
              <a:gd name="connsiteX2-85" fmla="*/ 3103721 w 5866686"/>
              <a:gd name="connsiteY2-86" fmla="*/ 459271 h 462215"/>
              <a:gd name="connsiteX3-87" fmla="*/ 321505 w 5866686"/>
              <a:gd name="connsiteY3-88" fmla="*/ 347546 h 462215"/>
              <a:gd name="connsiteX4-89" fmla="*/ 875473 w 5866686"/>
              <a:gd name="connsiteY4-90" fmla="*/ 0 h 462215"/>
              <a:gd name="connsiteX0-91" fmla="*/ 5048024 w 5868345"/>
              <a:gd name="connsiteY0-92" fmla="*/ 14439 h 462215"/>
              <a:gd name="connsiteX1-93" fmla="*/ 5866686 w 5868345"/>
              <a:gd name="connsiteY1-94" fmla="*/ 251292 h 462215"/>
              <a:gd name="connsiteX2-95" fmla="*/ 3103721 w 5868345"/>
              <a:gd name="connsiteY2-96" fmla="*/ 459271 h 462215"/>
              <a:gd name="connsiteX3-97" fmla="*/ 321505 w 5868345"/>
              <a:gd name="connsiteY3-98" fmla="*/ 347546 h 462215"/>
              <a:gd name="connsiteX4-99" fmla="*/ 875473 w 5868345"/>
              <a:gd name="connsiteY4-100" fmla="*/ 0 h 462215"/>
              <a:gd name="connsiteX0-101" fmla="*/ 5048024 w 5877759"/>
              <a:gd name="connsiteY0-102" fmla="*/ 14439 h 462682"/>
              <a:gd name="connsiteX1-103" fmla="*/ 5876312 w 5877759"/>
              <a:gd name="connsiteY1-104" fmla="*/ 241667 h 462682"/>
              <a:gd name="connsiteX2-105" fmla="*/ 3103721 w 5877759"/>
              <a:gd name="connsiteY2-106" fmla="*/ 459271 h 462682"/>
              <a:gd name="connsiteX3-107" fmla="*/ 321505 w 5877759"/>
              <a:gd name="connsiteY3-108" fmla="*/ 347546 h 462682"/>
              <a:gd name="connsiteX4-109" fmla="*/ 875473 w 5877759"/>
              <a:gd name="connsiteY4-110" fmla="*/ 0 h 462682"/>
              <a:gd name="connsiteX0-111" fmla="*/ 5163527 w 5885105"/>
              <a:gd name="connsiteY0-112" fmla="*/ 14439 h 462682"/>
              <a:gd name="connsiteX1-113" fmla="*/ 5876312 w 5885105"/>
              <a:gd name="connsiteY1-114" fmla="*/ 241667 h 462682"/>
              <a:gd name="connsiteX2-115" fmla="*/ 3103721 w 5885105"/>
              <a:gd name="connsiteY2-116" fmla="*/ 459271 h 462682"/>
              <a:gd name="connsiteX3-117" fmla="*/ 321505 w 5885105"/>
              <a:gd name="connsiteY3-118" fmla="*/ 347546 h 462682"/>
              <a:gd name="connsiteX4-119" fmla="*/ 875473 w 5885105"/>
              <a:gd name="connsiteY4-120" fmla="*/ 0 h 462682"/>
              <a:gd name="connsiteX0-121" fmla="*/ 5163527 w 5876618"/>
              <a:gd name="connsiteY0-122" fmla="*/ 14439 h 462682"/>
              <a:gd name="connsiteX1-123" fmla="*/ 5876312 w 5876618"/>
              <a:gd name="connsiteY1-124" fmla="*/ 241667 h 462682"/>
              <a:gd name="connsiteX2-125" fmla="*/ 3103721 w 5876618"/>
              <a:gd name="connsiteY2-126" fmla="*/ 459271 h 462682"/>
              <a:gd name="connsiteX3-127" fmla="*/ 321505 w 5876618"/>
              <a:gd name="connsiteY3-128" fmla="*/ 347546 h 462682"/>
              <a:gd name="connsiteX4-129" fmla="*/ 875473 w 5876618"/>
              <a:gd name="connsiteY4-130" fmla="*/ 0 h 462682"/>
              <a:gd name="connsiteX0-131" fmla="*/ 5163527 w 5818968"/>
              <a:gd name="connsiteY0-132" fmla="*/ 14439 h 460563"/>
              <a:gd name="connsiteX1-133" fmla="*/ 5818560 w 5818968"/>
              <a:gd name="connsiteY1-134" fmla="*/ 289793 h 460563"/>
              <a:gd name="connsiteX2-135" fmla="*/ 3103721 w 5818968"/>
              <a:gd name="connsiteY2-136" fmla="*/ 459271 h 460563"/>
              <a:gd name="connsiteX3-137" fmla="*/ 321505 w 5818968"/>
              <a:gd name="connsiteY3-138" fmla="*/ 347546 h 460563"/>
              <a:gd name="connsiteX4-139" fmla="*/ 875473 w 5818968"/>
              <a:gd name="connsiteY4-140" fmla="*/ 0 h 460563"/>
              <a:gd name="connsiteX0-141" fmla="*/ 5163527 w 5819621"/>
              <a:gd name="connsiteY0-142" fmla="*/ 14439 h 460563"/>
              <a:gd name="connsiteX1-143" fmla="*/ 5818560 w 5819621"/>
              <a:gd name="connsiteY1-144" fmla="*/ 289793 h 460563"/>
              <a:gd name="connsiteX2-145" fmla="*/ 3103721 w 5819621"/>
              <a:gd name="connsiteY2-146" fmla="*/ 459271 h 460563"/>
              <a:gd name="connsiteX3-147" fmla="*/ 321505 w 5819621"/>
              <a:gd name="connsiteY3-148" fmla="*/ 347546 h 460563"/>
              <a:gd name="connsiteX4-149" fmla="*/ 875473 w 5819621"/>
              <a:gd name="connsiteY4-150" fmla="*/ 0 h 460563"/>
              <a:gd name="connsiteX0-151" fmla="*/ 5163527 w 5772613"/>
              <a:gd name="connsiteY0-152" fmla="*/ 14439 h 460563"/>
              <a:gd name="connsiteX1-153" fmla="*/ 5770434 w 5772613"/>
              <a:gd name="connsiteY1-154" fmla="*/ 289793 h 460563"/>
              <a:gd name="connsiteX2-155" fmla="*/ 3103721 w 5772613"/>
              <a:gd name="connsiteY2-156" fmla="*/ 459271 h 460563"/>
              <a:gd name="connsiteX3-157" fmla="*/ 321505 w 5772613"/>
              <a:gd name="connsiteY3-158" fmla="*/ 347546 h 460563"/>
              <a:gd name="connsiteX4-159" fmla="*/ 875473 w 5772613"/>
              <a:gd name="connsiteY4-160" fmla="*/ 0 h 460563"/>
              <a:gd name="connsiteX0-161" fmla="*/ 5163527 w 5864699"/>
              <a:gd name="connsiteY0-162" fmla="*/ 14439 h 460563"/>
              <a:gd name="connsiteX1-163" fmla="*/ 5770434 w 5864699"/>
              <a:gd name="connsiteY1-164" fmla="*/ 289793 h 460563"/>
              <a:gd name="connsiteX2-165" fmla="*/ 3103721 w 5864699"/>
              <a:gd name="connsiteY2-166" fmla="*/ 459271 h 460563"/>
              <a:gd name="connsiteX3-167" fmla="*/ 321505 w 5864699"/>
              <a:gd name="connsiteY3-168" fmla="*/ 347546 h 460563"/>
              <a:gd name="connsiteX4-169" fmla="*/ 875473 w 5864699"/>
              <a:gd name="connsiteY4-170" fmla="*/ 0 h 460563"/>
              <a:gd name="connsiteX0-171" fmla="*/ 5163527 w 5956611"/>
              <a:gd name="connsiteY0-172" fmla="*/ 14439 h 460563"/>
              <a:gd name="connsiteX1-173" fmla="*/ 5770434 w 5956611"/>
              <a:gd name="connsiteY1-174" fmla="*/ 289793 h 460563"/>
              <a:gd name="connsiteX2-175" fmla="*/ 3103721 w 5956611"/>
              <a:gd name="connsiteY2-176" fmla="*/ 459271 h 460563"/>
              <a:gd name="connsiteX3-177" fmla="*/ 321505 w 5956611"/>
              <a:gd name="connsiteY3-178" fmla="*/ 347546 h 460563"/>
              <a:gd name="connsiteX4-179" fmla="*/ 875473 w 5956611"/>
              <a:gd name="connsiteY4-180" fmla="*/ 0 h 460563"/>
              <a:gd name="connsiteX0-181" fmla="*/ 5163527 w 5923338"/>
              <a:gd name="connsiteY0-182" fmla="*/ 14439 h 460563"/>
              <a:gd name="connsiteX1-183" fmla="*/ 5770434 w 5923338"/>
              <a:gd name="connsiteY1-184" fmla="*/ 289793 h 460563"/>
              <a:gd name="connsiteX2-185" fmla="*/ 3103721 w 5923338"/>
              <a:gd name="connsiteY2-186" fmla="*/ 459271 h 460563"/>
              <a:gd name="connsiteX3-187" fmla="*/ 321505 w 5923338"/>
              <a:gd name="connsiteY3-188" fmla="*/ 347546 h 460563"/>
              <a:gd name="connsiteX4-189" fmla="*/ 875473 w 5923338"/>
              <a:gd name="connsiteY4-190" fmla="*/ 0 h 460563"/>
              <a:gd name="connsiteX0-191" fmla="*/ 5163527 w 5923338"/>
              <a:gd name="connsiteY0-192" fmla="*/ 14439 h 460563"/>
              <a:gd name="connsiteX1-193" fmla="*/ 5770434 w 5923338"/>
              <a:gd name="connsiteY1-194" fmla="*/ 289793 h 460563"/>
              <a:gd name="connsiteX2-195" fmla="*/ 3103721 w 5923338"/>
              <a:gd name="connsiteY2-196" fmla="*/ 459271 h 460563"/>
              <a:gd name="connsiteX3-197" fmla="*/ 321505 w 5923338"/>
              <a:gd name="connsiteY3-198" fmla="*/ 347546 h 460563"/>
              <a:gd name="connsiteX4-199" fmla="*/ 875473 w 5923338"/>
              <a:gd name="connsiteY4-200" fmla="*/ 0 h 460563"/>
              <a:gd name="connsiteX0-201" fmla="*/ 5163527 w 5864584"/>
              <a:gd name="connsiteY0-202" fmla="*/ 14439 h 460563"/>
              <a:gd name="connsiteX1-203" fmla="*/ 5770434 w 5864584"/>
              <a:gd name="connsiteY1-204" fmla="*/ 289793 h 460563"/>
              <a:gd name="connsiteX2-205" fmla="*/ 3103721 w 5864584"/>
              <a:gd name="connsiteY2-206" fmla="*/ 459271 h 460563"/>
              <a:gd name="connsiteX3-207" fmla="*/ 321505 w 5864584"/>
              <a:gd name="connsiteY3-208" fmla="*/ 347546 h 460563"/>
              <a:gd name="connsiteX4-209" fmla="*/ 875473 w 5864584"/>
              <a:gd name="connsiteY4-210" fmla="*/ 0 h 460563"/>
              <a:gd name="connsiteX0-211" fmla="*/ 5163527 w 5945177"/>
              <a:gd name="connsiteY0-212" fmla="*/ 14439 h 459923"/>
              <a:gd name="connsiteX1-213" fmla="*/ 5865195 w 5945177"/>
              <a:gd name="connsiteY1-214" fmla="*/ 308843 h 459923"/>
              <a:gd name="connsiteX2-215" fmla="*/ 3103721 w 5945177"/>
              <a:gd name="connsiteY2-216" fmla="*/ 459271 h 459923"/>
              <a:gd name="connsiteX3-217" fmla="*/ 321505 w 5945177"/>
              <a:gd name="connsiteY3-218" fmla="*/ 347546 h 459923"/>
              <a:gd name="connsiteX4-219" fmla="*/ 875473 w 5945177"/>
              <a:gd name="connsiteY4-220" fmla="*/ 0 h 459923"/>
              <a:gd name="connsiteX0-221" fmla="*/ 5163527 w 5945177"/>
              <a:gd name="connsiteY0-222" fmla="*/ 14439 h 459923"/>
              <a:gd name="connsiteX1-223" fmla="*/ 5865195 w 5945177"/>
              <a:gd name="connsiteY1-224" fmla="*/ 308843 h 459923"/>
              <a:gd name="connsiteX2-225" fmla="*/ 3103721 w 5945177"/>
              <a:gd name="connsiteY2-226" fmla="*/ 459271 h 459923"/>
              <a:gd name="connsiteX3-227" fmla="*/ 321505 w 5945177"/>
              <a:gd name="connsiteY3-228" fmla="*/ 347546 h 459923"/>
              <a:gd name="connsiteX4-229" fmla="*/ 875473 w 5945177"/>
              <a:gd name="connsiteY4-230" fmla="*/ 0 h 4599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45177" h="459923">
                <a:moveTo>
                  <a:pt x="5163527" y="14439"/>
                </a:moveTo>
                <a:cubicBezTo>
                  <a:pt x="5784696" y="96788"/>
                  <a:pt x="6105557" y="168306"/>
                  <a:pt x="5865195" y="308843"/>
                </a:cubicBezTo>
                <a:cubicBezTo>
                  <a:pt x="5747720" y="433304"/>
                  <a:pt x="4027669" y="452821"/>
                  <a:pt x="3103721" y="459271"/>
                </a:cubicBezTo>
                <a:cubicBezTo>
                  <a:pt x="2179773" y="465721"/>
                  <a:pt x="692879" y="424091"/>
                  <a:pt x="321505" y="347546"/>
                </a:cubicBezTo>
                <a:cubicBezTo>
                  <a:pt x="-49869" y="271001"/>
                  <a:pt x="-337649" y="187693"/>
                  <a:pt x="875473" y="0"/>
                </a:cubicBezTo>
              </a:path>
            </a:pathLst>
          </a:custGeom>
          <a:noFill/>
          <a:ln w="38100">
            <a:solidFill>
              <a:schemeClr val="bg2"/>
            </a:solidFill>
          </a:ln>
          <a:effectLst>
            <a:glow rad="254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2846082" y="4278397"/>
            <a:ext cx="6512536" cy="501226"/>
          </a:xfrm>
          <a:custGeom>
            <a:avLst/>
            <a:gdLst>
              <a:gd name="connsiteX0" fmla="*/ 0 w 5525930"/>
              <a:gd name="connsiteY0" fmla="*/ 236854 h 473708"/>
              <a:gd name="connsiteX1" fmla="*/ 2762965 w 5525930"/>
              <a:gd name="connsiteY1" fmla="*/ 0 h 473708"/>
              <a:gd name="connsiteX2" fmla="*/ 5525930 w 5525930"/>
              <a:gd name="connsiteY2" fmla="*/ 236854 h 473708"/>
              <a:gd name="connsiteX3" fmla="*/ 2762965 w 5525930"/>
              <a:gd name="connsiteY3" fmla="*/ 473708 h 473708"/>
              <a:gd name="connsiteX4" fmla="*/ 0 w 5525930"/>
              <a:gd name="connsiteY4" fmla="*/ 236854 h 473708"/>
              <a:gd name="connsiteX0-1" fmla="*/ 2762965 w 5525930"/>
              <a:gd name="connsiteY0-2" fmla="*/ 0 h 473708"/>
              <a:gd name="connsiteX1-3" fmla="*/ 5525930 w 5525930"/>
              <a:gd name="connsiteY1-4" fmla="*/ 236854 h 473708"/>
              <a:gd name="connsiteX2-5" fmla="*/ 2762965 w 5525930"/>
              <a:gd name="connsiteY2-6" fmla="*/ 473708 h 473708"/>
              <a:gd name="connsiteX3-7" fmla="*/ 0 w 5525930"/>
              <a:gd name="connsiteY3-8" fmla="*/ 236854 h 473708"/>
              <a:gd name="connsiteX4-9" fmla="*/ 2854405 w 5525930"/>
              <a:gd name="connsiteY4-10" fmla="*/ 91440 h 473708"/>
              <a:gd name="connsiteX0-11" fmla="*/ 2784375 w 5547340"/>
              <a:gd name="connsiteY0-12" fmla="*/ 219816 h 693524"/>
              <a:gd name="connsiteX1-13" fmla="*/ 5547340 w 5547340"/>
              <a:gd name="connsiteY1-14" fmla="*/ 456670 h 693524"/>
              <a:gd name="connsiteX2-15" fmla="*/ 2784375 w 5547340"/>
              <a:gd name="connsiteY2-16" fmla="*/ 693524 h 693524"/>
              <a:gd name="connsiteX3-17" fmla="*/ 21410 w 5547340"/>
              <a:gd name="connsiteY3-18" fmla="*/ 456670 h 693524"/>
              <a:gd name="connsiteX4-19" fmla="*/ 1980666 w 5547340"/>
              <a:gd name="connsiteY4-20" fmla="*/ 12872 h 693524"/>
              <a:gd name="connsiteX0-21" fmla="*/ 2776440 w 5539405"/>
              <a:gd name="connsiteY0-22" fmla="*/ 206944 h 680652"/>
              <a:gd name="connsiteX1-23" fmla="*/ 5539405 w 5539405"/>
              <a:gd name="connsiteY1-24" fmla="*/ 443798 h 680652"/>
              <a:gd name="connsiteX2-25" fmla="*/ 2776440 w 5539405"/>
              <a:gd name="connsiteY2-26" fmla="*/ 680652 h 680652"/>
              <a:gd name="connsiteX3-27" fmla="*/ 13475 w 5539405"/>
              <a:gd name="connsiteY3-28" fmla="*/ 443798 h 680652"/>
              <a:gd name="connsiteX4-29" fmla="*/ 1972731 w 5539405"/>
              <a:gd name="connsiteY4-30" fmla="*/ 0 h 680652"/>
              <a:gd name="connsiteX0-31" fmla="*/ 3092930 w 5855895"/>
              <a:gd name="connsiteY0-32" fmla="*/ 0 h 473708"/>
              <a:gd name="connsiteX1-33" fmla="*/ 5855895 w 5855895"/>
              <a:gd name="connsiteY1-34" fmla="*/ 236854 h 473708"/>
              <a:gd name="connsiteX2-35" fmla="*/ 3092930 w 5855895"/>
              <a:gd name="connsiteY2-36" fmla="*/ 473708 h 473708"/>
              <a:gd name="connsiteX3-37" fmla="*/ 329965 w 5855895"/>
              <a:gd name="connsiteY3-38" fmla="*/ 236854 h 473708"/>
              <a:gd name="connsiteX4-39" fmla="*/ 864682 w 5855895"/>
              <a:gd name="connsiteY4-40" fmla="*/ 14437 h 473708"/>
              <a:gd name="connsiteX0-41" fmla="*/ 3103721 w 5866686"/>
              <a:gd name="connsiteY0-42" fmla="*/ 0 h 478102"/>
              <a:gd name="connsiteX1-43" fmla="*/ 5866686 w 5866686"/>
              <a:gd name="connsiteY1-44" fmla="*/ 236854 h 478102"/>
              <a:gd name="connsiteX2-45" fmla="*/ 3103721 w 5866686"/>
              <a:gd name="connsiteY2-46" fmla="*/ 473708 h 478102"/>
              <a:gd name="connsiteX3-47" fmla="*/ 321505 w 5866686"/>
              <a:gd name="connsiteY3-48" fmla="*/ 361983 h 478102"/>
              <a:gd name="connsiteX4-49" fmla="*/ 875473 w 5866686"/>
              <a:gd name="connsiteY4-50" fmla="*/ 14437 h 478102"/>
              <a:gd name="connsiteX0-51" fmla="*/ 5048024 w 6030364"/>
              <a:gd name="connsiteY0-52" fmla="*/ 14439 h 463665"/>
              <a:gd name="connsiteX1-53" fmla="*/ 5866686 w 6030364"/>
              <a:gd name="connsiteY1-54" fmla="*/ 222417 h 463665"/>
              <a:gd name="connsiteX2-55" fmla="*/ 3103721 w 6030364"/>
              <a:gd name="connsiteY2-56" fmla="*/ 459271 h 463665"/>
              <a:gd name="connsiteX3-57" fmla="*/ 321505 w 6030364"/>
              <a:gd name="connsiteY3-58" fmla="*/ 347546 h 463665"/>
              <a:gd name="connsiteX4-59" fmla="*/ 875473 w 6030364"/>
              <a:gd name="connsiteY4-60" fmla="*/ 0 h 463665"/>
              <a:gd name="connsiteX0-61" fmla="*/ 5048024 w 6051106"/>
              <a:gd name="connsiteY0-62" fmla="*/ 14439 h 459456"/>
              <a:gd name="connsiteX1-63" fmla="*/ 5905187 w 6051106"/>
              <a:gd name="connsiteY1-64" fmla="*/ 328294 h 459456"/>
              <a:gd name="connsiteX2-65" fmla="*/ 3103721 w 6051106"/>
              <a:gd name="connsiteY2-66" fmla="*/ 459271 h 459456"/>
              <a:gd name="connsiteX3-67" fmla="*/ 321505 w 6051106"/>
              <a:gd name="connsiteY3-68" fmla="*/ 347546 h 459456"/>
              <a:gd name="connsiteX4-69" fmla="*/ 875473 w 6051106"/>
              <a:gd name="connsiteY4-70" fmla="*/ 0 h 459456"/>
              <a:gd name="connsiteX0-71" fmla="*/ 5048024 w 5905187"/>
              <a:gd name="connsiteY0-72" fmla="*/ 14439 h 459456"/>
              <a:gd name="connsiteX1-73" fmla="*/ 5905187 w 5905187"/>
              <a:gd name="connsiteY1-74" fmla="*/ 328294 h 459456"/>
              <a:gd name="connsiteX2-75" fmla="*/ 3103721 w 5905187"/>
              <a:gd name="connsiteY2-76" fmla="*/ 459271 h 459456"/>
              <a:gd name="connsiteX3-77" fmla="*/ 321505 w 5905187"/>
              <a:gd name="connsiteY3-78" fmla="*/ 347546 h 459456"/>
              <a:gd name="connsiteX4-79" fmla="*/ 875473 w 5905187"/>
              <a:gd name="connsiteY4-80" fmla="*/ 0 h 459456"/>
              <a:gd name="connsiteX0-81" fmla="*/ 5048024 w 5866686"/>
              <a:gd name="connsiteY0-82" fmla="*/ 14439 h 462215"/>
              <a:gd name="connsiteX1-83" fmla="*/ 5866686 w 5866686"/>
              <a:gd name="connsiteY1-84" fmla="*/ 251292 h 462215"/>
              <a:gd name="connsiteX2-85" fmla="*/ 3103721 w 5866686"/>
              <a:gd name="connsiteY2-86" fmla="*/ 459271 h 462215"/>
              <a:gd name="connsiteX3-87" fmla="*/ 321505 w 5866686"/>
              <a:gd name="connsiteY3-88" fmla="*/ 347546 h 462215"/>
              <a:gd name="connsiteX4-89" fmla="*/ 875473 w 5866686"/>
              <a:gd name="connsiteY4-90" fmla="*/ 0 h 462215"/>
              <a:gd name="connsiteX0-91" fmla="*/ 5048024 w 5868345"/>
              <a:gd name="connsiteY0-92" fmla="*/ 14439 h 462215"/>
              <a:gd name="connsiteX1-93" fmla="*/ 5866686 w 5868345"/>
              <a:gd name="connsiteY1-94" fmla="*/ 251292 h 462215"/>
              <a:gd name="connsiteX2-95" fmla="*/ 3103721 w 5868345"/>
              <a:gd name="connsiteY2-96" fmla="*/ 459271 h 462215"/>
              <a:gd name="connsiteX3-97" fmla="*/ 321505 w 5868345"/>
              <a:gd name="connsiteY3-98" fmla="*/ 347546 h 462215"/>
              <a:gd name="connsiteX4-99" fmla="*/ 875473 w 5868345"/>
              <a:gd name="connsiteY4-100" fmla="*/ 0 h 462215"/>
              <a:gd name="connsiteX0-101" fmla="*/ 5048024 w 5877759"/>
              <a:gd name="connsiteY0-102" fmla="*/ 14439 h 462682"/>
              <a:gd name="connsiteX1-103" fmla="*/ 5876312 w 5877759"/>
              <a:gd name="connsiteY1-104" fmla="*/ 241667 h 462682"/>
              <a:gd name="connsiteX2-105" fmla="*/ 3103721 w 5877759"/>
              <a:gd name="connsiteY2-106" fmla="*/ 459271 h 462682"/>
              <a:gd name="connsiteX3-107" fmla="*/ 321505 w 5877759"/>
              <a:gd name="connsiteY3-108" fmla="*/ 347546 h 462682"/>
              <a:gd name="connsiteX4-109" fmla="*/ 875473 w 5877759"/>
              <a:gd name="connsiteY4-110" fmla="*/ 0 h 462682"/>
              <a:gd name="connsiteX0-111" fmla="*/ 5163527 w 5885105"/>
              <a:gd name="connsiteY0-112" fmla="*/ 14439 h 462682"/>
              <a:gd name="connsiteX1-113" fmla="*/ 5876312 w 5885105"/>
              <a:gd name="connsiteY1-114" fmla="*/ 241667 h 462682"/>
              <a:gd name="connsiteX2-115" fmla="*/ 3103721 w 5885105"/>
              <a:gd name="connsiteY2-116" fmla="*/ 459271 h 462682"/>
              <a:gd name="connsiteX3-117" fmla="*/ 321505 w 5885105"/>
              <a:gd name="connsiteY3-118" fmla="*/ 347546 h 462682"/>
              <a:gd name="connsiteX4-119" fmla="*/ 875473 w 5885105"/>
              <a:gd name="connsiteY4-120" fmla="*/ 0 h 462682"/>
              <a:gd name="connsiteX0-121" fmla="*/ 5163527 w 5876618"/>
              <a:gd name="connsiteY0-122" fmla="*/ 14439 h 462682"/>
              <a:gd name="connsiteX1-123" fmla="*/ 5876312 w 5876618"/>
              <a:gd name="connsiteY1-124" fmla="*/ 241667 h 462682"/>
              <a:gd name="connsiteX2-125" fmla="*/ 3103721 w 5876618"/>
              <a:gd name="connsiteY2-126" fmla="*/ 459271 h 462682"/>
              <a:gd name="connsiteX3-127" fmla="*/ 321505 w 5876618"/>
              <a:gd name="connsiteY3-128" fmla="*/ 347546 h 462682"/>
              <a:gd name="connsiteX4-129" fmla="*/ 875473 w 5876618"/>
              <a:gd name="connsiteY4-130" fmla="*/ 0 h 462682"/>
              <a:gd name="connsiteX0-131" fmla="*/ 5163527 w 5818968"/>
              <a:gd name="connsiteY0-132" fmla="*/ 14439 h 460563"/>
              <a:gd name="connsiteX1-133" fmla="*/ 5818560 w 5818968"/>
              <a:gd name="connsiteY1-134" fmla="*/ 289793 h 460563"/>
              <a:gd name="connsiteX2-135" fmla="*/ 3103721 w 5818968"/>
              <a:gd name="connsiteY2-136" fmla="*/ 459271 h 460563"/>
              <a:gd name="connsiteX3-137" fmla="*/ 321505 w 5818968"/>
              <a:gd name="connsiteY3-138" fmla="*/ 347546 h 460563"/>
              <a:gd name="connsiteX4-139" fmla="*/ 875473 w 5818968"/>
              <a:gd name="connsiteY4-140" fmla="*/ 0 h 460563"/>
              <a:gd name="connsiteX0-141" fmla="*/ 5163527 w 5819621"/>
              <a:gd name="connsiteY0-142" fmla="*/ 14439 h 460563"/>
              <a:gd name="connsiteX1-143" fmla="*/ 5818560 w 5819621"/>
              <a:gd name="connsiteY1-144" fmla="*/ 289793 h 460563"/>
              <a:gd name="connsiteX2-145" fmla="*/ 3103721 w 5819621"/>
              <a:gd name="connsiteY2-146" fmla="*/ 459271 h 460563"/>
              <a:gd name="connsiteX3-147" fmla="*/ 321505 w 5819621"/>
              <a:gd name="connsiteY3-148" fmla="*/ 347546 h 460563"/>
              <a:gd name="connsiteX4-149" fmla="*/ 875473 w 5819621"/>
              <a:gd name="connsiteY4-150" fmla="*/ 0 h 460563"/>
              <a:gd name="connsiteX0-151" fmla="*/ 5163527 w 5772613"/>
              <a:gd name="connsiteY0-152" fmla="*/ 14439 h 460563"/>
              <a:gd name="connsiteX1-153" fmla="*/ 5770434 w 5772613"/>
              <a:gd name="connsiteY1-154" fmla="*/ 289793 h 460563"/>
              <a:gd name="connsiteX2-155" fmla="*/ 3103721 w 5772613"/>
              <a:gd name="connsiteY2-156" fmla="*/ 459271 h 460563"/>
              <a:gd name="connsiteX3-157" fmla="*/ 321505 w 5772613"/>
              <a:gd name="connsiteY3-158" fmla="*/ 347546 h 460563"/>
              <a:gd name="connsiteX4-159" fmla="*/ 875473 w 5772613"/>
              <a:gd name="connsiteY4-160" fmla="*/ 0 h 460563"/>
              <a:gd name="connsiteX0-161" fmla="*/ 5163527 w 5864699"/>
              <a:gd name="connsiteY0-162" fmla="*/ 14439 h 460563"/>
              <a:gd name="connsiteX1-163" fmla="*/ 5770434 w 5864699"/>
              <a:gd name="connsiteY1-164" fmla="*/ 289793 h 460563"/>
              <a:gd name="connsiteX2-165" fmla="*/ 3103721 w 5864699"/>
              <a:gd name="connsiteY2-166" fmla="*/ 459271 h 460563"/>
              <a:gd name="connsiteX3-167" fmla="*/ 321505 w 5864699"/>
              <a:gd name="connsiteY3-168" fmla="*/ 347546 h 460563"/>
              <a:gd name="connsiteX4-169" fmla="*/ 875473 w 5864699"/>
              <a:gd name="connsiteY4-170" fmla="*/ 0 h 460563"/>
              <a:gd name="connsiteX0-171" fmla="*/ 5163527 w 5956611"/>
              <a:gd name="connsiteY0-172" fmla="*/ 14439 h 460563"/>
              <a:gd name="connsiteX1-173" fmla="*/ 5770434 w 5956611"/>
              <a:gd name="connsiteY1-174" fmla="*/ 289793 h 460563"/>
              <a:gd name="connsiteX2-175" fmla="*/ 3103721 w 5956611"/>
              <a:gd name="connsiteY2-176" fmla="*/ 459271 h 460563"/>
              <a:gd name="connsiteX3-177" fmla="*/ 321505 w 5956611"/>
              <a:gd name="connsiteY3-178" fmla="*/ 347546 h 460563"/>
              <a:gd name="connsiteX4-179" fmla="*/ 875473 w 5956611"/>
              <a:gd name="connsiteY4-180" fmla="*/ 0 h 460563"/>
              <a:gd name="connsiteX0-181" fmla="*/ 5163527 w 5923338"/>
              <a:gd name="connsiteY0-182" fmla="*/ 14439 h 460563"/>
              <a:gd name="connsiteX1-183" fmla="*/ 5770434 w 5923338"/>
              <a:gd name="connsiteY1-184" fmla="*/ 289793 h 460563"/>
              <a:gd name="connsiteX2-185" fmla="*/ 3103721 w 5923338"/>
              <a:gd name="connsiteY2-186" fmla="*/ 459271 h 460563"/>
              <a:gd name="connsiteX3-187" fmla="*/ 321505 w 5923338"/>
              <a:gd name="connsiteY3-188" fmla="*/ 347546 h 460563"/>
              <a:gd name="connsiteX4-189" fmla="*/ 875473 w 5923338"/>
              <a:gd name="connsiteY4-190" fmla="*/ 0 h 460563"/>
              <a:gd name="connsiteX0-191" fmla="*/ 5163527 w 5923338"/>
              <a:gd name="connsiteY0-192" fmla="*/ 14439 h 460563"/>
              <a:gd name="connsiteX1-193" fmla="*/ 5770434 w 5923338"/>
              <a:gd name="connsiteY1-194" fmla="*/ 289793 h 460563"/>
              <a:gd name="connsiteX2-195" fmla="*/ 3103721 w 5923338"/>
              <a:gd name="connsiteY2-196" fmla="*/ 459271 h 460563"/>
              <a:gd name="connsiteX3-197" fmla="*/ 321505 w 5923338"/>
              <a:gd name="connsiteY3-198" fmla="*/ 347546 h 460563"/>
              <a:gd name="connsiteX4-199" fmla="*/ 875473 w 5923338"/>
              <a:gd name="connsiteY4-200" fmla="*/ 0 h 460563"/>
              <a:gd name="connsiteX0-201" fmla="*/ 5163527 w 5864584"/>
              <a:gd name="connsiteY0-202" fmla="*/ 14439 h 460563"/>
              <a:gd name="connsiteX1-203" fmla="*/ 5770434 w 5864584"/>
              <a:gd name="connsiteY1-204" fmla="*/ 289793 h 460563"/>
              <a:gd name="connsiteX2-205" fmla="*/ 3103721 w 5864584"/>
              <a:gd name="connsiteY2-206" fmla="*/ 459271 h 460563"/>
              <a:gd name="connsiteX3-207" fmla="*/ 321505 w 5864584"/>
              <a:gd name="connsiteY3-208" fmla="*/ 347546 h 460563"/>
              <a:gd name="connsiteX4-209" fmla="*/ 875473 w 5864584"/>
              <a:gd name="connsiteY4-210" fmla="*/ 0 h 460563"/>
              <a:gd name="connsiteX0-211" fmla="*/ 5163527 w 5945177"/>
              <a:gd name="connsiteY0-212" fmla="*/ 14439 h 459923"/>
              <a:gd name="connsiteX1-213" fmla="*/ 5865195 w 5945177"/>
              <a:gd name="connsiteY1-214" fmla="*/ 308843 h 459923"/>
              <a:gd name="connsiteX2-215" fmla="*/ 3103721 w 5945177"/>
              <a:gd name="connsiteY2-216" fmla="*/ 459271 h 459923"/>
              <a:gd name="connsiteX3-217" fmla="*/ 321505 w 5945177"/>
              <a:gd name="connsiteY3-218" fmla="*/ 347546 h 459923"/>
              <a:gd name="connsiteX4-219" fmla="*/ 875473 w 5945177"/>
              <a:gd name="connsiteY4-220" fmla="*/ 0 h 459923"/>
              <a:gd name="connsiteX0-221" fmla="*/ 5163527 w 5945177"/>
              <a:gd name="connsiteY0-222" fmla="*/ 14439 h 459923"/>
              <a:gd name="connsiteX1-223" fmla="*/ 5865195 w 5945177"/>
              <a:gd name="connsiteY1-224" fmla="*/ 308843 h 459923"/>
              <a:gd name="connsiteX2-225" fmla="*/ 3103721 w 5945177"/>
              <a:gd name="connsiteY2-226" fmla="*/ 459271 h 459923"/>
              <a:gd name="connsiteX3-227" fmla="*/ 321505 w 5945177"/>
              <a:gd name="connsiteY3-228" fmla="*/ 347546 h 459923"/>
              <a:gd name="connsiteX4-229" fmla="*/ 875473 w 5945177"/>
              <a:gd name="connsiteY4-230" fmla="*/ 0 h 4599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45177" h="459923">
                <a:moveTo>
                  <a:pt x="5163527" y="14439"/>
                </a:moveTo>
                <a:cubicBezTo>
                  <a:pt x="5784696" y="96788"/>
                  <a:pt x="6105557" y="168306"/>
                  <a:pt x="5865195" y="308843"/>
                </a:cubicBezTo>
                <a:cubicBezTo>
                  <a:pt x="5747720" y="433304"/>
                  <a:pt x="4027669" y="452821"/>
                  <a:pt x="3103721" y="459271"/>
                </a:cubicBezTo>
                <a:cubicBezTo>
                  <a:pt x="2179773" y="465721"/>
                  <a:pt x="692879" y="424091"/>
                  <a:pt x="321505" y="347546"/>
                </a:cubicBezTo>
                <a:cubicBezTo>
                  <a:pt x="-49869" y="271001"/>
                  <a:pt x="-337649" y="187693"/>
                  <a:pt x="875473" y="0"/>
                </a:cubicBezTo>
              </a:path>
            </a:pathLst>
          </a:custGeom>
          <a:noFill/>
          <a:ln w="38100">
            <a:solidFill>
              <a:schemeClr val="bg2"/>
            </a:solidFill>
          </a:ln>
          <a:effectLst>
            <a:glow rad="254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460424" y="437492"/>
            <a:ext cx="3229699" cy="4039915"/>
            <a:chOff x="6624209" y="2341770"/>
            <a:chExt cx="3103946" cy="3552222"/>
          </a:xfrm>
          <a:scene3d>
            <a:camera prst="perspectiveContrastingLeftFacing">
              <a:rot lat="0" lon="20400000" rev="0"/>
            </a:camera>
            <a:lightRig rig="threePt" dir="t"/>
          </a:scene3d>
        </p:grpSpPr>
        <p:sp>
          <p:nvSpPr>
            <p:cNvPr id="20" name="矩形 19"/>
            <p:cNvSpPr/>
            <p:nvPr/>
          </p:nvSpPr>
          <p:spPr>
            <a:xfrm>
              <a:off x="7076021" y="2677995"/>
              <a:ext cx="2313005" cy="270831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733" y="5181025"/>
              <a:ext cx="2161854" cy="401047"/>
            </a:xfrm>
            <a:prstGeom prst="rect">
              <a:avLst/>
            </a:prstGeom>
            <a:blipFill dpi="0" rotWithShape="1">
              <a:blip r:embed="rId5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  <a:headEnd/>
              <a:tailEnd/>
            </a:ln>
            <a:effectLst/>
          </p:spPr>
        </p:pic>
        <p:sp>
          <p:nvSpPr>
            <p:cNvPr id="22" name="矩形 21"/>
            <p:cNvSpPr/>
            <p:nvPr/>
          </p:nvSpPr>
          <p:spPr>
            <a:xfrm>
              <a:off x="6624209" y="2341770"/>
              <a:ext cx="3103946" cy="3552222"/>
            </a:xfrm>
            <a:prstGeom prst="rect">
              <a:avLst/>
            </a:prstGeom>
            <a:blipFill dpi="0" rotWithShape="1">
              <a:blip r:embed="rId5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-21306" y="2364050"/>
            <a:ext cx="3229699" cy="4039915"/>
            <a:chOff x="6624209" y="2341770"/>
            <a:chExt cx="3103946" cy="3552222"/>
          </a:xfrm>
          <a:scene3d>
            <a:camera prst="perspectiveContrastingLeftFacing">
              <a:rot lat="0" lon="20100000" rev="0"/>
            </a:camera>
            <a:lightRig rig="threePt" dir="t"/>
          </a:scene3d>
        </p:grpSpPr>
        <p:sp>
          <p:nvSpPr>
            <p:cNvPr id="24" name="矩形 23"/>
            <p:cNvSpPr/>
            <p:nvPr/>
          </p:nvSpPr>
          <p:spPr>
            <a:xfrm>
              <a:off x="7076021" y="2677995"/>
              <a:ext cx="2313005" cy="270831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733" y="5181025"/>
              <a:ext cx="2161854" cy="401047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624209" y="2341770"/>
              <a:ext cx="3103946" cy="3552222"/>
            </a:xfrm>
            <a:prstGeom prst="rect">
              <a:avLst/>
            </a:prstGeom>
            <a:blipFill dpi="0" rotWithShape="1">
              <a:blip r:embed="rId5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zh-CN" sz="2000" b="1" dirty="0">
                  <a:solidFill>
                    <a:schemeClr val="bg2"/>
                  </a:solidFill>
                  <a:latin typeface="STHeiti"/>
                </a:rPr>
                <a:t>  </a:t>
              </a:r>
            </a:p>
            <a:p>
              <a:pPr>
                <a:defRPr/>
              </a:pPr>
              <a:endParaRPr lang="zh-CN" altLang="en-US" sz="2000" b="1" dirty="0">
                <a:solidFill>
                  <a:schemeClr val="bg2"/>
                </a:solidFill>
                <a:latin typeface="STHeiti"/>
              </a:endParaRPr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8523817" y="387498"/>
            <a:ext cx="3229699" cy="4039915"/>
            <a:chOff x="6624209" y="2341770"/>
            <a:chExt cx="3103946" cy="3552222"/>
          </a:xfrm>
          <a:scene3d>
            <a:camera prst="perspectiveContrastingLeftFacing">
              <a:rot lat="0" lon="1200000" rev="0"/>
            </a:camera>
            <a:lightRig rig="threePt" dir="t"/>
          </a:scene3d>
        </p:grpSpPr>
        <p:sp>
          <p:nvSpPr>
            <p:cNvPr id="28" name="矩形 27"/>
            <p:cNvSpPr/>
            <p:nvPr/>
          </p:nvSpPr>
          <p:spPr>
            <a:xfrm>
              <a:off x="7076021" y="2677995"/>
              <a:ext cx="2313005" cy="270831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733" y="5181025"/>
              <a:ext cx="2161854" cy="401047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6624209" y="2341770"/>
              <a:ext cx="3103946" cy="3552222"/>
            </a:xfrm>
            <a:prstGeom prst="rect">
              <a:avLst/>
            </a:prstGeom>
            <a:blipFill dpi="0" rotWithShape="1">
              <a:blip r:embed="rId5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2000" b="1" dirty="0">
                <a:solidFill>
                  <a:schemeClr val="bg2"/>
                </a:solidFill>
                <a:latin typeface="STHeiti"/>
              </a:endParaRPr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8988903" y="2348054"/>
            <a:ext cx="3229699" cy="4039915"/>
            <a:chOff x="6624209" y="2341770"/>
            <a:chExt cx="3103946" cy="3552222"/>
          </a:xfrm>
          <a:scene3d>
            <a:camera prst="perspectiveContrastingLeftFacing">
              <a:rot lat="0" lon="1500000" rev="0"/>
            </a:camera>
            <a:lightRig rig="threePt" dir="t"/>
          </a:scene3d>
        </p:grpSpPr>
        <p:sp>
          <p:nvSpPr>
            <p:cNvPr id="32" name="矩形 31"/>
            <p:cNvSpPr/>
            <p:nvPr/>
          </p:nvSpPr>
          <p:spPr>
            <a:xfrm>
              <a:off x="7076021" y="2677995"/>
              <a:ext cx="2313005" cy="270831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733" y="5181025"/>
              <a:ext cx="2161854" cy="401047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6624209" y="2341770"/>
              <a:ext cx="3103946" cy="3552222"/>
            </a:xfrm>
            <a:prstGeom prst="rect">
              <a:avLst/>
            </a:prstGeom>
            <a:blipFill dpi="0" rotWithShape="1">
              <a:blip r:embed="rId5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zh-CN" sz="2000" b="1" dirty="0">
                <a:solidFill>
                  <a:schemeClr val="bg2"/>
                </a:solidFill>
                <a:latin typeface="STHeiti"/>
              </a:endParaRPr>
            </a:p>
            <a:p>
              <a:pPr>
                <a:defRPr/>
              </a:pPr>
              <a:endParaRPr lang="en-US" altLang="zh-CN" sz="2000" b="1" dirty="0">
                <a:solidFill>
                  <a:schemeClr val="bg2"/>
                </a:solidFill>
                <a:latin typeface="STHeiti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73" y="10554"/>
            <a:ext cx="5525929" cy="552592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07" y="-280"/>
            <a:ext cx="5525929" cy="5525929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3931881" y="4457981"/>
            <a:ext cx="4388674" cy="3859976"/>
            <a:chOff x="7366448" y="3334162"/>
            <a:chExt cx="4388674" cy="3859976"/>
          </a:xfrm>
        </p:grpSpPr>
        <p:sp>
          <p:nvSpPr>
            <p:cNvPr id="7" name="椭圆 6"/>
            <p:cNvSpPr/>
            <p:nvPr/>
          </p:nvSpPr>
          <p:spPr>
            <a:xfrm>
              <a:off x="7366448" y="3353338"/>
              <a:ext cx="4388674" cy="3840800"/>
            </a:xfrm>
            <a:prstGeom prst="ellipse">
              <a:avLst/>
            </a:prstGeom>
            <a:gradFill>
              <a:gsLst>
                <a:gs pos="0">
                  <a:schemeClr val="accent4">
                    <a:lumMod val="0"/>
                    <a:alpha val="0"/>
                  </a:schemeClr>
                </a:gs>
                <a:gs pos="41000">
                  <a:schemeClr val="accent1">
                    <a:lumMod val="90000"/>
                    <a:alpha val="68000"/>
                  </a:schemeClr>
                </a:gs>
                <a:gs pos="99000">
                  <a:schemeClr val="accent1">
                    <a:alpha val="60000"/>
                    <a:lumMod val="91000"/>
                    <a:lumOff val="9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lumMod val="0"/>
                      <a:alpha val="0"/>
                    </a:schemeClr>
                  </a:gs>
                  <a:gs pos="41000">
                    <a:schemeClr val="accent1">
                      <a:lumMod val="90000"/>
                      <a:alpha val="68000"/>
                    </a:schemeClr>
                  </a:gs>
                  <a:gs pos="99000">
                    <a:schemeClr val="accent1">
                      <a:lumMod val="74000"/>
                      <a:lumOff val="26000"/>
                      <a:alpha val="6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4800001" lon="0" rev="0"/>
              </a:camera>
              <a:lightRig rig="threePt" dir="t"/>
            </a:scene3d>
            <a:sp3d contourW="12700">
              <a:extrusionClr>
                <a:schemeClr val="accent5">
                  <a:lumMod val="50000"/>
                </a:schemeClr>
              </a:extrusionClr>
              <a:contourClr>
                <a:srgbClr val="00B3F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918507" y="3383627"/>
              <a:ext cx="3322594" cy="3268494"/>
            </a:xfrm>
            <a:prstGeom prst="ellipse">
              <a:avLst/>
            </a:prstGeom>
            <a:gradFill>
              <a:gsLst>
                <a:gs pos="0">
                  <a:schemeClr val="accent3">
                    <a:lumMod val="0"/>
                    <a:alpha val="0"/>
                  </a:schemeClr>
                </a:gs>
                <a:gs pos="41000">
                  <a:schemeClr val="accent3">
                    <a:lumMod val="75000"/>
                    <a:alpha val="65000"/>
                  </a:schemeClr>
                </a:gs>
                <a:gs pos="99000">
                  <a:schemeClr val="accent1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4">
                      <a:alpha val="0"/>
                      <a:lumMod val="0"/>
                    </a:schemeClr>
                  </a:gs>
                  <a:gs pos="41000">
                    <a:schemeClr val="accent3">
                      <a:lumMod val="75000"/>
                      <a:alpha val="68000"/>
                    </a:schemeClr>
                  </a:gs>
                  <a:gs pos="99000">
                    <a:schemeClr val="accent2">
                      <a:lumMod val="90000"/>
                      <a:lumOff val="10000"/>
                    </a:schemeClr>
                  </a:gs>
                </a:gsLst>
                <a:lin ang="5400000" scaled="1"/>
              </a:gradFill>
            </a:ln>
            <a:scene3d>
              <a:camera prst="orthographicFront">
                <a:rot lat="4800001" lon="0" rev="0"/>
              </a:camera>
              <a:lightRig rig="threePt" dir="t"/>
            </a:scene3d>
            <a:sp3d extrusionH="114300">
              <a:extrusionClr>
                <a:schemeClr val="accent5">
                  <a:lumMod val="50000"/>
                </a:schemeClr>
              </a:extrusionClr>
              <a:contourClr>
                <a:schemeClr val="accent5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7975340" y="3334162"/>
              <a:ext cx="3322594" cy="326849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>
                      <a:alpha val="0"/>
                      <a:lumMod val="0"/>
                    </a:schemeClr>
                  </a:gs>
                  <a:gs pos="68000">
                    <a:schemeClr val="accent3">
                      <a:lumMod val="0"/>
                      <a:lumOff val="100000"/>
                    </a:schemeClr>
                  </a:gs>
                  <a:gs pos="99000">
                    <a:schemeClr val="bg2"/>
                  </a:gs>
                </a:gsLst>
                <a:lin ang="5400000" scaled="1"/>
              </a:gradFill>
            </a:ln>
            <a:scene3d>
              <a:camera prst="orthographicFront">
                <a:rot lat="4800001" lon="0" rev="0"/>
              </a:camera>
              <a:lightRig rig="threePt" dir="t"/>
            </a:scene3d>
            <a:sp3d>
              <a:extrusionClr>
                <a:schemeClr val="accent5">
                  <a:lumMod val="50000"/>
                </a:schemeClr>
              </a:extrusionClr>
              <a:contourClr>
                <a:srgbClr val="00B3F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9" b="99538" l="13079" r="45872">
                        <a14:foregroundMark x1="24807" y1="95725" x2="30363" y2="94974"/>
                        <a14:foregroundMark x1="30363" y1="94974" x2="33951" y2="90064"/>
                        <a14:foregroundMark x1="33951" y1="90064" x2="33488" y2="87868"/>
                        <a14:foregroundMark x1="25193" y1="87464" x2="27701" y2="97920"/>
                        <a14:foregroundMark x1="27701" y1="97920" x2="36265" y2="96823"/>
                        <a14:foregroundMark x1="38966" y1="96649" x2="39468" y2="99538"/>
                        <a14:foregroundMark x1="25926" y1="13345" x2="20370" y2="17158"/>
                        <a14:foregroundMark x1="20370" y1="17158" x2="18596" y2="19931"/>
                        <a14:foregroundMark x1="21759" y1="14789" x2="21528" y2="19526"/>
                        <a14:foregroundMark x1="24460" y1="13345" x2="22878" y2="13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6" r="50000"/>
          <a:stretch>
            <a:fillRect/>
          </a:stretch>
        </p:blipFill>
        <p:spPr>
          <a:xfrm>
            <a:off x="4536330" y="867094"/>
            <a:ext cx="3233803" cy="5274599"/>
          </a:xfrm>
          <a:prstGeom prst="rect">
            <a:avLst/>
          </a:prstGeom>
        </p:spPr>
      </p:pic>
      <p:sp>
        <p:nvSpPr>
          <p:cNvPr id="17" name="矩形: 圆角 16"/>
          <p:cNvSpPr/>
          <p:nvPr userDrawn="1"/>
        </p:nvSpPr>
        <p:spPr>
          <a:xfrm>
            <a:off x="4575596" y="3981450"/>
            <a:ext cx="3016054" cy="1270000"/>
          </a:xfrm>
          <a:prstGeom prst="roundRect">
            <a:avLst>
              <a:gd name="adj" fmla="val 7334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2000">
                <a:schemeClr val="accent5">
                  <a:lumMod val="95000"/>
                  <a:lumOff val="5000"/>
                </a:schemeClr>
              </a:gs>
              <a:gs pos="95000">
                <a:schemeClr val="accent5">
                  <a:lumMod val="6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 rad="88900">
              <a:schemeClr val="accent5">
                <a:satMod val="175000"/>
                <a:alpha val="42000"/>
              </a:scheme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964" y="4165974"/>
            <a:ext cx="2019614" cy="134778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3600" b="1" kern="1200" dirty="0">
                <a:solidFill>
                  <a:schemeClr val="accent1">
                    <a:lumMod val="90000"/>
                    <a:lumOff val="10000"/>
                  </a:schemeClr>
                </a:solidFill>
                <a:effectLst>
                  <a:glow rad="279400">
                    <a:schemeClr val="accent5">
                      <a:satMod val="175000"/>
                      <a:alpha val="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/>
          </p:nvPr>
        </p:nvSpPr>
        <p:spPr>
          <a:xfrm>
            <a:off x="1118198" y="1143568"/>
            <a:ext cx="2274887" cy="1492250"/>
          </a:xfrm>
          <a:prstGeom prst="rect">
            <a:avLst/>
          </a:prstGeom>
          <a:scene3d>
            <a:camera prst="perspectiveLeft">
              <a:rot lat="0" lon="204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2"/>
          </p:nvPr>
        </p:nvSpPr>
        <p:spPr>
          <a:xfrm>
            <a:off x="558495" y="3264512"/>
            <a:ext cx="2274887" cy="1492250"/>
          </a:xfrm>
          <a:prstGeom prst="rect">
            <a:avLst/>
          </a:prstGeom>
          <a:scene3d>
            <a:camera prst="perspectiveLeft">
              <a:rot lat="0" lon="201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>
          <a:xfrm>
            <a:off x="9246489" y="1089717"/>
            <a:ext cx="2274887" cy="1492250"/>
          </a:xfrm>
          <a:prstGeom prst="rect">
            <a:avLst/>
          </a:prstGeom>
          <a:scene3d>
            <a:camera prst="perspectiveLeft">
              <a:rot lat="0" lon="12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4"/>
          </p:nvPr>
        </p:nvSpPr>
        <p:spPr>
          <a:xfrm>
            <a:off x="9729432" y="3147549"/>
            <a:ext cx="2274887" cy="1492250"/>
          </a:xfrm>
          <a:prstGeom prst="rect">
            <a:avLst/>
          </a:prstGeom>
          <a:scene3d>
            <a:camera prst="perspectiveLeft">
              <a:rot lat="0" lon="1500000" rev="0"/>
            </a:camera>
            <a:lightRig rig="threePt" dir="t"/>
          </a:scene3d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45" name="矩形 14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46" name="矩形 145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flipH="1">
            <a:off x="-16304" y="2950030"/>
            <a:ext cx="12208304" cy="3907970"/>
          </a:xfrm>
          <a:custGeom>
            <a:avLst/>
            <a:gdLst>
              <a:gd name="connsiteX0" fmla="*/ 0 w 12192000"/>
              <a:gd name="connsiteY0" fmla="*/ 0 h 3907970"/>
              <a:gd name="connsiteX1" fmla="*/ 0 w 12192000"/>
              <a:gd name="connsiteY1" fmla="*/ 3907970 h 3907970"/>
              <a:gd name="connsiteX2" fmla="*/ 12192000 w 12192000"/>
              <a:gd name="connsiteY2" fmla="*/ 3907970 h 3907970"/>
              <a:gd name="connsiteX3" fmla="*/ 12192000 w 12192000"/>
              <a:gd name="connsiteY3" fmla="*/ 1582517 h 3907970"/>
              <a:gd name="connsiteX4" fmla="*/ 12022680 w 12192000"/>
              <a:gd name="connsiteY4" fmla="*/ 1633068 h 3907970"/>
              <a:gd name="connsiteX5" fmla="*/ 251292 w 12192000"/>
              <a:gd name="connsiteY5" fmla="*/ 7274 h 3907970"/>
              <a:gd name="connsiteX0-1" fmla="*/ 0 w 12208304"/>
              <a:gd name="connsiteY0-2" fmla="*/ 0 h 3907970"/>
              <a:gd name="connsiteX1-3" fmla="*/ 0 w 12208304"/>
              <a:gd name="connsiteY1-4" fmla="*/ 3907970 h 3907970"/>
              <a:gd name="connsiteX2-5" fmla="*/ 12192000 w 12208304"/>
              <a:gd name="connsiteY2-6" fmla="*/ 3907970 h 3907970"/>
              <a:gd name="connsiteX3-7" fmla="*/ 12192000 w 12208304"/>
              <a:gd name="connsiteY3-8" fmla="*/ 1582517 h 3907970"/>
              <a:gd name="connsiteX4-9" fmla="*/ 12192013 w 12208304"/>
              <a:gd name="connsiteY4-10" fmla="*/ 1565335 h 3907970"/>
              <a:gd name="connsiteX5-11" fmla="*/ 251292 w 12208304"/>
              <a:gd name="connsiteY5-12" fmla="*/ 7274 h 3907970"/>
              <a:gd name="connsiteX6" fmla="*/ 0 w 12208304"/>
              <a:gd name="connsiteY6" fmla="*/ 0 h 3907970"/>
              <a:gd name="connsiteX0-13" fmla="*/ 0 w 12208304"/>
              <a:gd name="connsiteY0-14" fmla="*/ 0 h 3907970"/>
              <a:gd name="connsiteX1-15" fmla="*/ 0 w 12208304"/>
              <a:gd name="connsiteY1-16" fmla="*/ 3907970 h 3907970"/>
              <a:gd name="connsiteX2-17" fmla="*/ 12192000 w 12208304"/>
              <a:gd name="connsiteY2-18" fmla="*/ 3907970 h 3907970"/>
              <a:gd name="connsiteX3-19" fmla="*/ 12192000 w 12208304"/>
              <a:gd name="connsiteY3-20" fmla="*/ 1582517 h 3907970"/>
              <a:gd name="connsiteX4-21" fmla="*/ 12192013 w 12208304"/>
              <a:gd name="connsiteY4-22" fmla="*/ 1565335 h 3907970"/>
              <a:gd name="connsiteX5-23" fmla="*/ 251292 w 12208304"/>
              <a:gd name="connsiteY5-24" fmla="*/ 7274 h 3907970"/>
              <a:gd name="connsiteX6-25" fmla="*/ 0 w 12208304"/>
              <a:gd name="connsiteY6-26" fmla="*/ 0 h 3907970"/>
              <a:gd name="connsiteX0-27" fmla="*/ 0 w 12208304"/>
              <a:gd name="connsiteY0-28" fmla="*/ 0 h 3907970"/>
              <a:gd name="connsiteX1-29" fmla="*/ 0 w 12208304"/>
              <a:gd name="connsiteY1-30" fmla="*/ 3907970 h 3907970"/>
              <a:gd name="connsiteX2-31" fmla="*/ 12192000 w 12208304"/>
              <a:gd name="connsiteY2-32" fmla="*/ 3907970 h 3907970"/>
              <a:gd name="connsiteX3-33" fmla="*/ 12192000 w 12208304"/>
              <a:gd name="connsiteY3-34" fmla="*/ 1582517 h 3907970"/>
              <a:gd name="connsiteX4-35" fmla="*/ 12192013 w 12208304"/>
              <a:gd name="connsiteY4-36" fmla="*/ 1565335 h 3907970"/>
              <a:gd name="connsiteX5-37" fmla="*/ 251292 w 12208304"/>
              <a:gd name="connsiteY5-38" fmla="*/ 7274 h 3907970"/>
              <a:gd name="connsiteX6-39" fmla="*/ 0 w 12208304"/>
              <a:gd name="connsiteY6-40" fmla="*/ 0 h 39079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208304" h="3907970">
                <a:moveTo>
                  <a:pt x="0" y="0"/>
                </a:moveTo>
                <a:lnTo>
                  <a:pt x="0" y="3907970"/>
                </a:lnTo>
                <a:lnTo>
                  <a:pt x="12192000" y="3907970"/>
                </a:lnTo>
                <a:lnTo>
                  <a:pt x="12192000" y="1582517"/>
                </a:lnTo>
                <a:cubicBezTo>
                  <a:pt x="12135560" y="1599367"/>
                  <a:pt x="12248453" y="1548485"/>
                  <a:pt x="12192013" y="1565335"/>
                </a:cubicBezTo>
                <a:cubicBezTo>
                  <a:pt x="8319016" y="2922293"/>
                  <a:pt x="4175088" y="177101"/>
                  <a:pt x="251292" y="727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>
            <a:outerShdw blurRad="203200" dist="139700" dir="16200000" rotWithShape="0">
              <a:schemeClr val="accent3">
                <a:lumMod val="75000"/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>
            <a:off x="5322" y="2990669"/>
            <a:ext cx="12155472" cy="1881351"/>
          </a:xfrm>
          <a:custGeom>
            <a:avLst/>
            <a:gdLst>
              <a:gd name="connsiteX0" fmla="*/ 0 w 15087600"/>
              <a:gd name="connsiteY0" fmla="*/ 984406 h 1957317"/>
              <a:gd name="connsiteX1" fmla="*/ 1920240 w 15087600"/>
              <a:gd name="connsiteY1" fmla="*/ 1833492 h 1957317"/>
              <a:gd name="connsiteX2" fmla="*/ 4598125 w 15087600"/>
              <a:gd name="connsiteY2" fmla="*/ 1885743 h 1957317"/>
              <a:gd name="connsiteX3" fmla="*/ 7576457 w 15087600"/>
              <a:gd name="connsiteY3" fmla="*/ 1193412 h 1957317"/>
              <a:gd name="connsiteX4" fmla="*/ 10985862 w 15087600"/>
              <a:gd name="connsiteY4" fmla="*/ 370452 h 1957317"/>
              <a:gd name="connsiteX5" fmla="*/ 13559245 w 15087600"/>
              <a:gd name="connsiteY5" fmla="*/ 4692 h 1957317"/>
              <a:gd name="connsiteX6" fmla="*/ 15087600 w 15087600"/>
              <a:gd name="connsiteY6" fmla="*/ 161446 h 1957317"/>
              <a:gd name="connsiteX0-1" fmla="*/ 0 w 15087600"/>
              <a:gd name="connsiteY0-2" fmla="*/ 984406 h 1945944"/>
              <a:gd name="connsiteX1-3" fmla="*/ 1996440 w 15087600"/>
              <a:gd name="connsiteY1-4" fmla="*/ 1808092 h 1945944"/>
              <a:gd name="connsiteX2-5" fmla="*/ 4598125 w 15087600"/>
              <a:gd name="connsiteY2-6" fmla="*/ 1885743 h 1945944"/>
              <a:gd name="connsiteX3-7" fmla="*/ 7576457 w 15087600"/>
              <a:gd name="connsiteY3-8" fmla="*/ 1193412 h 1945944"/>
              <a:gd name="connsiteX4-9" fmla="*/ 10985862 w 15087600"/>
              <a:gd name="connsiteY4-10" fmla="*/ 370452 h 1945944"/>
              <a:gd name="connsiteX5-11" fmla="*/ 13559245 w 15087600"/>
              <a:gd name="connsiteY5-12" fmla="*/ 4692 h 1945944"/>
              <a:gd name="connsiteX6-13" fmla="*/ 15087600 w 15087600"/>
              <a:gd name="connsiteY6-14" fmla="*/ 161446 h 1945944"/>
              <a:gd name="connsiteX0-15" fmla="*/ 0 w 15087600"/>
              <a:gd name="connsiteY0-16" fmla="*/ 959709 h 1921247"/>
              <a:gd name="connsiteX1-17" fmla="*/ 1996440 w 15087600"/>
              <a:gd name="connsiteY1-18" fmla="*/ 1783395 h 1921247"/>
              <a:gd name="connsiteX2-19" fmla="*/ 4598125 w 15087600"/>
              <a:gd name="connsiteY2-20" fmla="*/ 1861046 h 1921247"/>
              <a:gd name="connsiteX3-21" fmla="*/ 7576457 w 15087600"/>
              <a:gd name="connsiteY3-22" fmla="*/ 1168715 h 1921247"/>
              <a:gd name="connsiteX4-23" fmla="*/ 10985862 w 15087600"/>
              <a:gd name="connsiteY4-24" fmla="*/ 345755 h 1921247"/>
              <a:gd name="connsiteX5-25" fmla="*/ 13584645 w 15087600"/>
              <a:gd name="connsiteY5-26" fmla="*/ 5395 h 1921247"/>
              <a:gd name="connsiteX6-27" fmla="*/ 15087600 w 15087600"/>
              <a:gd name="connsiteY6-28" fmla="*/ 136749 h 1921247"/>
              <a:gd name="connsiteX0-29" fmla="*/ 0 w 13891807"/>
              <a:gd name="connsiteY0-30" fmla="*/ 964983 h 1926521"/>
              <a:gd name="connsiteX1-31" fmla="*/ 1996440 w 13891807"/>
              <a:gd name="connsiteY1-32" fmla="*/ 1788669 h 1926521"/>
              <a:gd name="connsiteX2-33" fmla="*/ 4598125 w 13891807"/>
              <a:gd name="connsiteY2-34" fmla="*/ 1866320 h 1926521"/>
              <a:gd name="connsiteX3-35" fmla="*/ 7576457 w 13891807"/>
              <a:gd name="connsiteY3-36" fmla="*/ 1173989 h 1926521"/>
              <a:gd name="connsiteX4-37" fmla="*/ 10985862 w 13891807"/>
              <a:gd name="connsiteY4-38" fmla="*/ 351029 h 1926521"/>
              <a:gd name="connsiteX5-39" fmla="*/ 13584645 w 13891807"/>
              <a:gd name="connsiteY5-40" fmla="*/ 10669 h 1926521"/>
              <a:gd name="connsiteX6-41" fmla="*/ 13792200 w 13891807"/>
              <a:gd name="connsiteY6-42" fmla="*/ 57356 h 1926521"/>
              <a:gd name="connsiteX0-43" fmla="*/ 0 w 13846159"/>
              <a:gd name="connsiteY0-44" fmla="*/ 987454 h 1948992"/>
              <a:gd name="connsiteX1-45" fmla="*/ 1996440 w 13846159"/>
              <a:gd name="connsiteY1-46" fmla="*/ 1811140 h 1948992"/>
              <a:gd name="connsiteX2-47" fmla="*/ 4598125 w 13846159"/>
              <a:gd name="connsiteY2-48" fmla="*/ 1888791 h 1948992"/>
              <a:gd name="connsiteX3-49" fmla="*/ 7576457 w 13846159"/>
              <a:gd name="connsiteY3-50" fmla="*/ 1196460 h 1948992"/>
              <a:gd name="connsiteX4-51" fmla="*/ 10985862 w 13846159"/>
              <a:gd name="connsiteY4-52" fmla="*/ 373500 h 1948992"/>
              <a:gd name="connsiteX5-53" fmla="*/ 13584645 w 13846159"/>
              <a:gd name="connsiteY5-54" fmla="*/ 33140 h 1948992"/>
              <a:gd name="connsiteX6-55" fmla="*/ 13597466 w 13846159"/>
              <a:gd name="connsiteY6-56" fmla="*/ 12093 h 1948992"/>
              <a:gd name="connsiteX0-57" fmla="*/ 0 w 13871800"/>
              <a:gd name="connsiteY0-58" fmla="*/ 975361 h 1936899"/>
              <a:gd name="connsiteX1-59" fmla="*/ 1996440 w 13871800"/>
              <a:gd name="connsiteY1-60" fmla="*/ 1799047 h 1936899"/>
              <a:gd name="connsiteX2-61" fmla="*/ 4598125 w 13871800"/>
              <a:gd name="connsiteY2-62" fmla="*/ 1876698 h 1936899"/>
              <a:gd name="connsiteX3-63" fmla="*/ 7576457 w 13871800"/>
              <a:gd name="connsiteY3-64" fmla="*/ 1184367 h 1936899"/>
              <a:gd name="connsiteX4-65" fmla="*/ 10985862 w 13871800"/>
              <a:gd name="connsiteY4-66" fmla="*/ 361407 h 1936899"/>
              <a:gd name="connsiteX5-67" fmla="*/ 13584645 w 13871800"/>
              <a:gd name="connsiteY5-68" fmla="*/ 21047 h 1936899"/>
              <a:gd name="connsiteX6-69" fmla="*/ 13597466 w 13871800"/>
              <a:gd name="connsiteY6-70" fmla="*/ 0 h 1936899"/>
              <a:gd name="connsiteX0-71" fmla="*/ 0 w 13971383"/>
              <a:gd name="connsiteY0-72" fmla="*/ 955974 h 1917512"/>
              <a:gd name="connsiteX1-73" fmla="*/ 1996440 w 13971383"/>
              <a:gd name="connsiteY1-74" fmla="*/ 1779660 h 1917512"/>
              <a:gd name="connsiteX2-75" fmla="*/ 4598125 w 13971383"/>
              <a:gd name="connsiteY2-76" fmla="*/ 1857311 h 1917512"/>
              <a:gd name="connsiteX3-77" fmla="*/ 7576457 w 13971383"/>
              <a:gd name="connsiteY3-78" fmla="*/ 1164980 h 1917512"/>
              <a:gd name="connsiteX4-79" fmla="*/ 10985862 w 13971383"/>
              <a:gd name="connsiteY4-80" fmla="*/ 342020 h 1917512"/>
              <a:gd name="connsiteX5-81" fmla="*/ 13584645 w 13971383"/>
              <a:gd name="connsiteY5-82" fmla="*/ 1660 h 1917512"/>
              <a:gd name="connsiteX6-83" fmla="*/ 13910733 w 13971383"/>
              <a:gd name="connsiteY6-84" fmla="*/ 454746 h 1917512"/>
              <a:gd name="connsiteX0-85" fmla="*/ 0 w 13584645"/>
              <a:gd name="connsiteY0-86" fmla="*/ 954314 h 1915852"/>
              <a:gd name="connsiteX1-87" fmla="*/ 1996440 w 13584645"/>
              <a:gd name="connsiteY1-88" fmla="*/ 1778000 h 1915852"/>
              <a:gd name="connsiteX2-89" fmla="*/ 4598125 w 13584645"/>
              <a:gd name="connsiteY2-90" fmla="*/ 1855651 h 1915852"/>
              <a:gd name="connsiteX3-91" fmla="*/ 7576457 w 13584645"/>
              <a:gd name="connsiteY3-92" fmla="*/ 1163320 h 1915852"/>
              <a:gd name="connsiteX4-93" fmla="*/ 10985862 w 13584645"/>
              <a:gd name="connsiteY4-94" fmla="*/ 340360 h 1915852"/>
              <a:gd name="connsiteX5-95" fmla="*/ 13584645 w 13584645"/>
              <a:gd name="connsiteY5-96" fmla="*/ 0 h 1915852"/>
              <a:gd name="connsiteX0-97" fmla="*/ 0 w 11588205"/>
              <a:gd name="connsiteY0-98" fmla="*/ 1778000 h 1915852"/>
              <a:gd name="connsiteX1-99" fmla="*/ 2601685 w 11588205"/>
              <a:gd name="connsiteY1-100" fmla="*/ 1855651 h 1915852"/>
              <a:gd name="connsiteX2-101" fmla="*/ 5580017 w 11588205"/>
              <a:gd name="connsiteY2-102" fmla="*/ 1163320 h 1915852"/>
              <a:gd name="connsiteX3-103" fmla="*/ 8989422 w 11588205"/>
              <a:gd name="connsiteY3-104" fmla="*/ 340360 h 1915852"/>
              <a:gd name="connsiteX4-105" fmla="*/ 11588205 w 11588205"/>
              <a:gd name="connsiteY4-106" fmla="*/ 0 h 1915852"/>
              <a:gd name="connsiteX0-107" fmla="*/ 0 w 12079272"/>
              <a:gd name="connsiteY0-108" fmla="*/ 1566333 h 1868716"/>
              <a:gd name="connsiteX1-109" fmla="*/ 3092752 w 12079272"/>
              <a:gd name="connsiteY1-110" fmla="*/ 1855651 h 1868716"/>
              <a:gd name="connsiteX2-111" fmla="*/ 6071084 w 12079272"/>
              <a:gd name="connsiteY2-112" fmla="*/ 1163320 h 1868716"/>
              <a:gd name="connsiteX3-113" fmla="*/ 9480489 w 12079272"/>
              <a:gd name="connsiteY3-114" fmla="*/ 340360 h 1868716"/>
              <a:gd name="connsiteX4-115" fmla="*/ 12079272 w 12079272"/>
              <a:gd name="connsiteY4-116" fmla="*/ 0 h 1868716"/>
              <a:gd name="connsiteX0-117" fmla="*/ 0 w 12079272"/>
              <a:gd name="connsiteY0-118" fmla="*/ 1566333 h 1926581"/>
              <a:gd name="connsiteX1-119" fmla="*/ 3092752 w 12079272"/>
              <a:gd name="connsiteY1-120" fmla="*/ 1855651 h 1926581"/>
              <a:gd name="connsiteX2-121" fmla="*/ 6071084 w 12079272"/>
              <a:gd name="connsiteY2-122" fmla="*/ 1163320 h 1926581"/>
              <a:gd name="connsiteX3-123" fmla="*/ 9480489 w 12079272"/>
              <a:gd name="connsiteY3-124" fmla="*/ 340360 h 1926581"/>
              <a:gd name="connsiteX4-125" fmla="*/ 12079272 w 12079272"/>
              <a:gd name="connsiteY4-126" fmla="*/ 0 h 1926581"/>
              <a:gd name="connsiteX0-127" fmla="*/ 0 w 12079272"/>
              <a:gd name="connsiteY0-128" fmla="*/ 1566333 h 1923461"/>
              <a:gd name="connsiteX1-129" fmla="*/ 3092752 w 12079272"/>
              <a:gd name="connsiteY1-130" fmla="*/ 1855651 h 1923461"/>
              <a:gd name="connsiteX2-131" fmla="*/ 6093387 w 12079272"/>
              <a:gd name="connsiteY2-132" fmla="*/ 1207925 h 1923461"/>
              <a:gd name="connsiteX3-133" fmla="*/ 9480489 w 12079272"/>
              <a:gd name="connsiteY3-134" fmla="*/ 340360 h 1923461"/>
              <a:gd name="connsiteX4-135" fmla="*/ 12079272 w 12079272"/>
              <a:gd name="connsiteY4-136" fmla="*/ 0 h 1923461"/>
              <a:gd name="connsiteX0-137" fmla="*/ 0 w 12079272"/>
              <a:gd name="connsiteY0-138" fmla="*/ 1566333 h 1892934"/>
              <a:gd name="connsiteX1-139" fmla="*/ 3092752 w 12079272"/>
              <a:gd name="connsiteY1-140" fmla="*/ 1855651 h 1892934"/>
              <a:gd name="connsiteX2-141" fmla="*/ 6093387 w 12079272"/>
              <a:gd name="connsiteY2-142" fmla="*/ 1207925 h 1892934"/>
              <a:gd name="connsiteX3-143" fmla="*/ 9480489 w 12079272"/>
              <a:gd name="connsiteY3-144" fmla="*/ 340360 h 1892934"/>
              <a:gd name="connsiteX4-145" fmla="*/ 12079272 w 12079272"/>
              <a:gd name="connsiteY4-146" fmla="*/ 0 h 1892934"/>
              <a:gd name="connsiteX0-147" fmla="*/ 0 w 12079272"/>
              <a:gd name="connsiteY0-148" fmla="*/ 1566333 h 1889171"/>
              <a:gd name="connsiteX1-149" fmla="*/ 3092752 w 12079272"/>
              <a:gd name="connsiteY1-150" fmla="*/ 1855651 h 1889171"/>
              <a:gd name="connsiteX2-151" fmla="*/ 6084920 w 12079272"/>
              <a:gd name="connsiteY2-152" fmla="*/ 1258725 h 1889171"/>
              <a:gd name="connsiteX3-153" fmla="*/ 9480489 w 12079272"/>
              <a:gd name="connsiteY3-154" fmla="*/ 340360 h 1889171"/>
              <a:gd name="connsiteX4-155" fmla="*/ 12079272 w 12079272"/>
              <a:gd name="connsiteY4-156" fmla="*/ 0 h 1889171"/>
              <a:gd name="connsiteX0-157" fmla="*/ 0 w 12155472"/>
              <a:gd name="connsiteY0-158" fmla="*/ 1540933 h 1881351"/>
              <a:gd name="connsiteX1-159" fmla="*/ 3168952 w 12155472"/>
              <a:gd name="connsiteY1-160" fmla="*/ 1855651 h 1881351"/>
              <a:gd name="connsiteX2-161" fmla="*/ 6161120 w 12155472"/>
              <a:gd name="connsiteY2-162" fmla="*/ 1258725 h 1881351"/>
              <a:gd name="connsiteX3-163" fmla="*/ 9556689 w 12155472"/>
              <a:gd name="connsiteY3-164" fmla="*/ 340360 h 1881351"/>
              <a:gd name="connsiteX4-165" fmla="*/ 12155472 w 12155472"/>
              <a:gd name="connsiteY4-166" fmla="*/ 0 h 1881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55472" h="1881351">
                <a:moveTo>
                  <a:pt x="0" y="1540933"/>
                </a:moveTo>
                <a:cubicBezTo>
                  <a:pt x="1510182" y="1926776"/>
                  <a:pt x="2142099" y="1902686"/>
                  <a:pt x="3168952" y="1855651"/>
                </a:cubicBezTo>
                <a:cubicBezTo>
                  <a:pt x="4195805" y="1808616"/>
                  <a:pt x="6161120" y="1258725"/>
                  <a:pt x="6161120" y="1258725"/>
                </a:cubicBezTo>
                <a:cubicBezTo>
                  <a:pt x="7225743" y="1006177"/>
                  <a:pt x="8557630" y="550148"/>
                  <a:pt x="9556689" y="340360"/>
                </a:cubicBezTo>
                <a:cubicBezTo>
                  <a:pt x="10555748" y="130573"/>
                  <a:pt x="11471849" y="34834"/>
                  <a:pt x="12155472" y="0"/>
                </a:cubicBezTo>
              </a:path>
            </a:pathLst>
          </a:cu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  <a:effectLst>
            <a:glow rad="127000">
              <a:schemeClr val="bg2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椭圆 77"/>
          <p:cNvSpPr/>
          <p:nvPr userDrawn="1"/>
        </p:nvSpPr>
        <p:spPr>
          <a:xfrm>
            <a:off x="1385314" y="4657151"/>
            <a:ext cx="304004" cy="3040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7000">
                <a:schemeClr val="accent5">
                  <a:lumMod val="27000"/>
                  <a:lumOff val="73000"/>
                </a:schemeClr>
              </a:gs>
              <a:gs pos="86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>
            <a:noFill/>
          </a:ln>
          <a:effectLst>
            <a:outerShdw blurRad="127000" dist="139700" dir="5400000" sx="80000" sy="8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9" name="椭圆 78"/>
          <p:cNvSpPr/>
          <p:nvPr userDrawn="1"/>
        </p:nvSpPr>
        <p:spPr>
          <a:xfrm>
            <a:off x="3668193" y="4611752"/>
            <a:ext cx="304004" cy="3040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7000">
                <a:schemeClr val="accent5">
                  <a:lumMod val="27000"/>
                  <a:lumOff val="73000"/>
                </a:schemeClr>
              </a:gs>
              <a:gs pos="86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>
            <a:noFill/>
          </a:ln>
          <a:effectLst>
            <a:outerShdw blurRad="127000" dist="139700" dir="5400000" sx="80000" sy="8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80" name="椭圆 79"/>
          <p:cNvSpPr/>
          <p:nvPr userDrawn="1"/>
        </p:nvSpPr>
        <p:spPr>
          <a:xfrm>
            <a:off x="6048786" y="4089485"/>
            <a:ext cx="304004" cy="3040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7000">
                <a:schemeClr val="accent5">
                  <a:lumMod val="27000"/>
                  <a:lumOff val="73000"/>
                </a:schemeClr>
              </a:gs>
              <a:gs pos="86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>
            <a:noFill/>
          </a:ln>
          <a:effectLst>
            <a:outerShdw blurRad="127000" dist="139700" dir="5400000" sx="80000" sy="8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81" name="椭圆 80"/>
          <p:cNvSpPr/>
          <p:nvPr userDrawn="1"/>
        </p:nvSpPr>
        <p:spPr>
          <a:xfrm>
            <a:off x="8191321" y="3436797"/>
            <a:ext cx="304004" cy="3040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7000">
                <a:schemeClr val="accent5">
                  <a:lumMod val="27000"/>
                  <a:lumOff val="73000"/>
                </a:schemeClr>
              </a:gs>
              <a:gs pos="86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>
            <a:noFill/>
          </a:ln>
          <a:effectLst>
            <a:outerShdw blurRad="127000" dist="139700" dir="5400000" sx="80000" sy="8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83" name="矩形 82"/>
          <p:cNvSpPr/>
          <p:nvPr/>
        </p:nvSpPr>
        <p:spPr>
          <a:xfrm rot="5400000">
            <a:off x="575248" y="2332423"/>
            <a:ext cx="1924137" cy="18101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  <a:alpha val="0"/>
                </a:schemeClr>
              </a:gs>
              <a:gs pos="61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632255" y="2275416"/>
            <a:ext cx="1810122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5" name="椭圆 84"/>
          <p:cNvSpPr/>
          <p:nvPr userDrawn="1"/>
        </p:nvSpPr>
        <p:spPr>
          <a:xfrm>
            <a:off x="10475858" y="2993606"/>
            <a:ext cx="304004" cy="3040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7000">
                <a:schemeClr val="accent5">
                  <a:lumMod val="27000"/>
                  <a:lumOff val="73000"/>
                </a:schemeClr>
              </a:gs>
              <a:gs pos="86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2225">
            <a:noFill/>
          </a:ln>
          <a:effectLst>
            <a:outerShdw blurRad="127000" dist="139700" dir="5400000" sx="80000" sy="80000" algn="t" rotWithShape="0">
              <a:schemeClr val="bg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83269" y="2434160"/>
            <a:ext cx="1714733" cy="3579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41275">
            <a:solidFill>
              <a:schemeClr val="bg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83269" y="2853033"/>
            <a:ext cx="1714733" cy="860888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9" name="矩形 88"/>
          <p:cNvSpPr/>
          <p:nvPr userDrawn="1"/>
        </p:nvSpPr>
        <p:spPr>
          <a:xfrm>
            <a:off x="552363" y="616598"/>
            <a:ext cx="3610131" cy="548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0" name="矩形 89"/>
          <p:cNvSpPr/>
          <p:nvPr userDrawn="1"/>
        </p:nvSpPr>
        <p:spPr>
          <a:xfrm>
            <a:off x="641501" y="713233"/>
            <a:ext cx="3784010" cy="61092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1" name="任意多边形: 形状 90"/>
          <p:cNvSpPr/>
          <p:nvPr userDrawn="1"/>
        </p:nvSpPr>
        <p:spPr>
          <a:xfrm flipH="1">
            <a:off x="3604515" y="644727"/>
            <a:ext cx="1199479" cy="725260"/>
          </a:xfrm>
          <a:custGeom>
            <a:avLst/>
            <a:gdLst>
              <a:gd name="connsiteX0" fmla="*/ 0 w 944053"/>
              <a:gd name="connsiteY0" fmla="*/ 286558 h 442786"/>
              <a:gd name="connsiteX1" fmla="*/ 0 w 944053"/>
              <a:gd name="connsiteY1" fmla="*/ 23685 h 442786"/>
              <a:gd name="connsiteX2" fmla="*/ 23685 w 944053"/>
              <a:gd name="connsiteY2" fmla="*/ 0 h 442786"/>
              <a:gd name="connsiteX3" fmla="*/ 947270 w 944053"/>
              <a:gd name="connsiteY3" fmla="*/ 0 h 442786"/>
              <a:gd name="connsiteX4" fmla="*/ 947270 w 944053"/>
              <a:gd name="connsiteY4" fmla="*/ 2381 h 442786"/>
              <a:gd name="connsiteX5" fmla="*/ 942508 w 944053"/>
              <a:gd name="connsiteY5" fmla="*/ 7101 h 442786"/>
              <a:gd name="connsiteX6" fmla="*/ 923585 w 944053"/>
              <a:gd name="connsiteY6" fmla="*/ 7101 h 442786"/>
              <a:gd name="connsiteX7" fmla="*/ 918865 w 944053"/>
              <a:gd name="connsiteY7" fmla="*/ 2381 h 442786"/>
              <a:gd name="connsiteX8" fmla="*/ 26024 w 944053"/>
              <a:gd name="connsiteY8" fmla="*/ 2381 h 442786"/>
              <a:gd name="connsiteX9" fmla="*/ 7101 w 944053"/>
              <a:gd name="connsiteY9" fmla="*/ 21304 h 442786"/>
              <a:gd name="connsiteX10" fmla="*/ 7101 w 944053"/>
              <a:gd name="connsiteY10" fmla="*/ 28447 h 442786"/>
              <a:gd name="connsiteX11" fmla="*/ 2339 w 944053"/>
              <a:gd name="connsiteY11" fmla="*/ 33167 h 442786"/>
              <a:gd name="connsiteX12" fmla="*/ 2339 w 944053"/>
              <a:gd name="connsiteY12" fmla="*/ 123145 h 442786"/>
              <a:gd name="connsiteX13" fmla="*/ 7101 w 944053"/>
              <a:gd name="connsiteY13" fmla="*/ 127907 h 442786"/>
              <a:gd name="connsiteX14" fmla="*/ 7101 w 944053"/>
              <a:gd name="connsiteY14" fmla="*/ 194199 h 442786"/>
              <a:gd name="connsiteX15" fmla="*/ 2339 w 944053"/>
              <a:gd name="connsiteY15" fmla="*/ 198961 h 442786"/>
              <a:gd name="connsiteX16" fmla="*/ 2339 w 944053"/>
              <a:gd name="connsiteY16" fmla="*/ 274736 h 442786"/>
              <a:gd name="connsiteX17" fmla="*/ 7101 w 944053"/>
              <a:gd name="connsiteY17" fmla="*/ 279457 h 442786"/>
              <a:gd name="connsiteX18" fmla="*/ 7101 w 944053"/>
              <a:gd name="connsiteY18" fmla="*/ 288939 h 442786"/>
              <a:gd name="connsiteX19" fmla="*/ 161032 w 944053"/>
              <a:gd name="connsiteY19" fmla="*/ 442870 h 442786"/>
              <a:gd name="connsiteX20" fmla="*/ 563633 w 944053"/>
              <a:gd name="connsiteY20" fmla="*/ 442870 h 442786"/>
              <a:gd name="connsiteX21" fmla="*/ 568354 w 944053"/>
              <a:gd name="connsiteY21" fmla="*/ 438108 h 442786"/>
              <a:gd name="connsiteX22" fmla="*/ 587277 w 944053"/>
              <a:gd name="connsiteY22" fmla="*/ 438108 h 442786"/>
              <a:gd name="connsiteX23" fmla="*/ 592039 w 944053"/>
              <a:gd name="connsiteY23" fmla="*/ 442870 h 442786"/>
              <a:gd name="connsiteX24" fmla="*/ 592039 w 944053"/>
              <a:gd name="connsiteY24" fmla="*/ 445251 h 442786"/>
              <a:gd name="connsiteX25" fmla="*/ 158651 w 944053"/>
              <a:gd name="connsiteY25" fmla="*/ 445251 h 44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4053" h="442786">
                <a:moveTo>
                  <a:pt x="0" y="286558"/>
                </a:moveTo>
                <a:lnTo>
                  <a:pt x="0" y="23685"/>
                </a:lnTo>
                <a:lnTo>
                  <a:pt x="23685" y="0"/>
                </a:lnTo>
                <a:lnTo>
                  <a:pt x="947270" y="0"/>
                </a:lnTo>
                <a:lnTo>
                  <a:pt x="947270" y="2381"/>
                </a:lnTo>
                <a:lnTo>
                  <a:pt x="942508" y="7101"/>
                </a:lnTo>
                <a:lnTo>
                  <a:pt x="923585" y="7101"/>
                </a:lnTo>
                <a:lnTo>
                  <a:pt x="918865" y="2381"/>
                </a:lnTo>
                <a:lnTo>
                  <a:pt x="26024" y="2381"/>
                </a:lnTo>
                <a:lnTo>
                  <a:pt x="7101" y="21304"/>
                </a:lnTo>
                <a:lnTo>
                  <a:pt x="7101" y="28447"/>
                </a:lnTo>
                <a:lnTo>
                  <a:pt x="2339" y="33167"/>
                </a:lnTo>
                <a:lnTo>
                  <a:pt x="2339" y="123145"/>
                </a:lnTo>
                <a:lnTo>
                  <a:pt x="7101" y="127907"/>
                </a:lnTo>
                <a:lnTo>
                  <a:pt x="7101" y="194199"/>
                </a:lnTo>
                <a:lnTo>
                  <a:pt x="2339" y="198961"/>
                </a:lnTo>
                <a:lnTo>
                  <a:pt x="2339" y="274736"/>
                </a:lnTo>
                <a:lnTo>
                  <a:pt x="7101" y="279457"/>
                </a:lnTo>
                <a:lnTo>
                  <a:pt x="7101" y="288939"/>
                </a:lnTo>
                <a:lnTo>
                  <a:pt x="161032" y="442870"/>
                </a:lnTo>
                <a:lnTo>
                  <a:pt x="563633" y="442870"/>
                </a:lnTo>
                <a:lnTo>
                  <a:pt x="568354" y="438108"/>
                </a:lnTo>
                <a:lnTo>
                  <a:pt x="587277" y="438108"/>
                </a:lnTo>
                <a:lnTo>
                  <a:pt x="592039" y="442870"/>
                </a:lnTo>
                <a:lnTo>
                  <a:pt x="592039" y="445251"/>
                </a:lnTo>
                <a:lnTo>
                  <a:pt x="158651" y="445251"/>
                </a:lnTo>
                <a:close/>
              </a:path>
            </a:pathLst>
          </a:cu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/>
          <p:cNvSpPr/>
          <p:nvPr userDrawn="1"/>
        </p:nvSpPr>
        <p:spPr>
          <a:xfrm>
            <a:off x="323840" y="658869"/>
            <a:ext cx="944054" cy="267343"/>
          </a:xfrm>
          <a:custGeom>
            <a:avLst/>
            <a:gdLst>
              <a:gd name="connsiteX0" fmla="*/ 7101 w 944053"/>
              <a:gd name="connsiteY0" fmla="*/ 265254 h 267342"/>
              <a:gd name="connsiteX1" fmla="*/ 2339 w 944053"/>
              <a:gd name="connsiteY1" fmla="*/ 269974 h 267342"/>
              <a:gd name="connsiteX2" fmla="*/ 0 w 944053"/>
              <a:gd name="connsiteY2" fmla="*/ 269974 h 267342"/>
              <a:gd name="connsiteX3" fmla="*/ 0 w 944053"/>
              <a:gd name="connsiteY3" fmla="*/ 260534 h 267342"/>
              <a:gd name="connsiteX4" fmla="*/ 2339 w 944053"/>
              <a:gd name="connsiteY4" fmla="*/ 258153 h 267342"/>
              <a:gd name="connsiteX5" fmla="*/ 2339 w 944053"/>
              <a:gd name="connsiteY5" fmla="*/ 241569 h 267342"/>
              <a:gd name="connsiteX6" fmla="*/ 4720 w 944053"/>
              <a:gd name="connsiteY6" fmla="*/ 239188 h 267342"/>
              <a:gd name="connsiteX7" fmla="*/ 4720 w 944053"/>
              <a:gd name="connsiteY7" fmla="*/ 170515 h 267342"/>
              <a:gd name="connsiteX8" fmla="*/ 134966 w 944053"/>
              <a:gd name="connsiteY8" fmla="*/ 40269 h 267342"/>
              <a:gd name="connsiteX9" fmla="*/ 134966 w 944053"/>
              <a:gd name="connsiteY9" fmla="*/ 37887 h 267342"/>
              <a:gd name="connsiteX10" fmla="*/ 153931 w 944053"/>
              <a:gd name="connsiteY10" fmla="*/ 18965 h 267342"/>
              <a:gd name="connsiteX11" fmla="*/ 158651 w 944053"/>
              <a:gd name="connsiteY11" fmla="*/ 18965 h 267342"/>
              <a:gd name="connsiteX12" fmla="*/ 170514 w 944053"/>
              <a:gd name="connsiteY12" fmla="*/ 7101 h 267342"/>
              <a:gd name="connsiteX13" fmla="*/ 485477 w 944053"/>
              <a:gd name="connsiteY13" fmla="*/ 7101 h 267342"/>
              <a:gd name="connsiteX14" fmla="*/ 487817 w 944053"/>
              <a:gd name="connsiteY14" fmla="*/ 4762 h 267342"/>
              <a:gd name="connsiteX15" fmla="*/ 494960 w 944053"/>
              <a:gd name="connsiteY15" fmla="*/ 4762 h 267342"/>
              <a:gd name="connsiteX16" fmla="*/ 497299 w 944053"/>
              <a:gd name="connsiteY16" fmla="*/ 2381 h 267342"/>
              <a:gd name="connsiteX17" fmla="*/ 904621 w 944053"/>
              <a:gd name="connsiteY17" fmla="*/ 2381 h 267342"/>
              <a:gd name="connsiteX18" fmla="*/ 907002 w 944053"/>
              <a:gd name="connsiteY18" fmla="*/ 4762 h 267342"/>
              <a:gd name="connsiteX19" fmla="*/ 925966 w 944053"/>
              <a:gd name="connsiteY19" fmla="*/ 4762 h 267342"/>
              <a:gd name="connsiteX20" fmla="*/ 930686 w 944053"/>
              <a:gd name="connsiteY20" fmla="*/ 0 h 267342"/>
              <a:gd name="connsiteX21" fmla="*/ 942508 w 944053"/>
              <a:gd name="connsiteY21" fmla="*/ 0 h 267342"/>
              <a:gd name="connsiteX22" fmla="*/ 947270 w 944053"/>
              <a:gd name="connsiteY22" fmla="*/ 4762 h 267342"/>
              <a:gd name="connsiteX23" fmla="*/ 947270 w 944053"/>
              <a:gd name="connsiteY23" fmla="*/ 7101 h 267342"/>
              <a:gd name="connsiteX24" fmla="*/ 902281 w 944053"/>
              <a:gd name="connsiteY24" fmla="*/ 7101 h 267342"/>
              <a:gd name="connsiteX25" fmla="*/ 899900 w 944053"/>
              <a:gd name="connsiteY25" fmla="*/ 4762 h 267342"/>
              <a:gd name="connsiteX26" fmla="*/ 520984 w 944053"/>
              <a:gd name="connsiteY26" fmla="*/ 4762 h 267342"/>
              <a:gd name="connsiteX27" fmla="*/ 516264 w 944053"/>
              <a:gd name="connsiteY27" fmla="*/ 9482 h 267342"/>
              <a:gd name="connsiteX28" fmla="*/ 170514 w 944053"/>
              <a:gd name="connsiteY28" fmla="*/ 9482 h 267342"/>
              <a:gd name="connsiteX29" fmla="*/ 144449 w 944053"/>
              <a:gd name="connsiteY29" fmla="*/ 35506 h 267342"/>
              <a:gd name="connsiteX30" fmla="*/ 142068 w 944053"/>
              <a:gd name="connsiteY30" fmla="*/ 35506 h 267342"/>
              <a:gd name="connsiteX31" fmla="*/ 7101 w 944053"/>
              <a:gd name="connsiteY31" fmla="*/ 170515 h 26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44053" h="267342">
                <a:moveTo>
                  <a:pt x="7101" y="265254"/>
                </a:moveTo>
                <a:lnTo>
                  <a:pt x="2339" y="269974"/>
                </a:lnTo>
                <a:lnTo>
                  <a:pt x="0" y="269974"/>
                </a:lnTo>
                <a:lnTo>
                  <a:pt x="0" y="260534"/>
                </a:lnTo>
                <a:lnTo>
                  <a:pt x="2339" y="258153"/>
                </a:lnTo>
                <a:lnTo>
                  <a:pt x="2339" y="241569"/>
                </a:lnTo>
                <a:lnTo>
                  <a:pt x="4720" y="239188"/>
                </a:lnTo>
                <a:lnTo>
                  <a:pt x="4720" y="170515"/>
                </a:lnTo>
                <a:lnTo>
                  <a:pt x="134966" y="40269"/>
                </a:lnTo>
                <a:lnTo>
                  <a:pt x="134966" y="37887"/>
                </a:lnTo>
                <a:lnTo>
                  <a:pt x="153931" y="18965"/>
                </a:lnTo>
                <a:lnTo>
                  <a:pt x="158651" y="18965"/>
                </a:lnTo>
                <a:lnTo>
                  <a:pt x="170514" y="7101"/>
                </a:lnTo>
                <a:lnTo>
                  <a:pt x="485477" y="7101"/>
                </a:lnTo>
                <a:lnTo>
                  <a:pt x="487817" y="4762"/>
                </a:lnTo>
                <a:lnTo>
                  <a:pt x="494960" y="4762"/>
                </a:lnTo>
                <a:lnTo>
                  <a:pt x="497299" y="2381"/>
                </a:lnTo>
                <a:lnTo>
                  <a:pt x="904621" y="2381"/>
                </a:lnTo>
                <a:lnTo>
                  <a:pt x="907002" y="4762"/>
                </a:lnTo>
                <a:lnTo>
                  <a:pt x="925966" y="4762"/>
                </a:lnTo>
                <a:lnTo>
                  <a:pt x="930686" y="0"/>
                </a:lnTo>
                <a:lnTo>
                  <a:pt x="942508" y="0"/>
                </a:lnTo>
                <a:lnTo>
                  <a:pt x="947270" y="4762"/>
                </a:lnTo>
                <a:lnTo>
                  <a:pt x="947270" y="7101"/>
                </a:lnTo>
                <a:lnTo>
                  <a:pt x="902281" y="7101"/>
                </a:lnTo>
                <a:lnTo>
                  <a:pt x="899900" y="4762"/>
                </a:lnTo>
                <a:lnTo>
                  <a:pt x="520984" y="4762"/>
                </a:lnTo>
                <a:lnTo>
                  <a:pt x="516264" y="9482"/>
                </a:lnTo>
                <a:lnTo>
                  <a:pt x="170514" y="9482"/>
                </a:lnTo>
                <a:lnTo>
                  <a:pt x="144449" y="35506"/>
                </a:lnTo>
                <a:lnTo>
                  <a:pt x="142068" y="35506"/>
                </a:lnTo>
                <a:lnTo>
                  <a:pt x="7101" y="170515"/>
                </a:lnTo>
                <a:close/>
              </a:path>
            </a:pathLst>
          </a:cu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 userDrawn="1"/>
        </p:nvCxnSpPr>
        <p:spPr>
          <a:xfrm>
            <a:off x="323840" y="1406563"/>
            <a:ext cx="2559060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 rot="5400000">
            <a:off x="2794339" y="2116174"/>
            <a:ext cx="1924137" cy="18101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  <a:alpha val="0"/>
                </a:schemeClr>
              </a:gs>
              <a:gs pos="61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H="1">
            <a:off x="2851346" y="2059167"/>
            <a:ext cx="1810122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8" name="矩形 97"/>
          <p:cNvSpPr/>
          <p:nvPr userDrawn="1"/>
        </p:nvSpPr>
        <p:spPr>
          <a:xfrm>
            <a:off x="2902360" y="2217911"/>
            <a:ext cx="1714733" cy="3579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41275">
            <a:solidFill>
              <a:schemeClr val="bg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902360" y="2636784"/>
            <a:ext cx="1714733" cy="860888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>
          <a:xfrm rot="5400000">
            <a:off x="5099060" y="1899582"/>
            <a:ext cx="1924137" cy="18101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  <a:alpha val="0"/>
                </a:schemeClr>
              </a:gs>
              <a:gs pos="61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 flipH="1">
            <a:off x="5156067" y="1842575"/>
            <a:ext cx="1810122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5207081" y="2001319"/>
            <a:ext cx="1714733" cy="3579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41275">
            <a:solidFill>
              <a:schemeClr val="bg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207081" y="2420192"/>
            <a:ext cx="1714733" cy="860888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>
          <a:xfrm rot="5400000">
            <a:off x="7381255" y="1655482"/>
            <a:ext cx="1924137" cy="18101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  <a:alpha val="0"/>
                </a:schemeClr>
              </a:gs>
              <a:gs pos="61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 flipH="1">
            <a:off x="7438262" y="1598475"/>
            <a:ext cx="1810122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7489276" y="1757219"/>
            <a:ext cx="1714733" cy="3579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41275">
            <a:solidFill>
              <a:schemeClr val="bg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7489276" y="2176092"/>
            <a:ext cx="1714733" cy="860888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3" name="矩形 112"/>
          <p:cNvSpPr/>
          <p:nvPr/>
        </p:nvSpPr>
        <p:spPr>
          <a:xfrm rot="5400000">
            <a:off x="9736990" y="1418689"/>
            <a:ext cx="1924137" cy="181012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  <a:alpha val="0"/>
                </a:schemeClr>
              </a:gs>
              <a:gs pos="61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9793997" y="1361682"/>
            <a:ext cx="1810122" cy="0"/>
          </a:xfrm>
          <a:prstGeom prst="line">
            <a:avLst/>
          </a:prstGeom>
          <a:ln w="15875"/>
          <a:effectLst>
            <a:glow rad="63500">
              <a:schemeClr val="accent5">
                <a:satMod val="175000"/>
                <a:alpha val="3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9845011" y="1520426"/>
            <a:ext cx="1714733" cy="3579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41275">
            <a:solidFill>
              <a:schemeClr val="bg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845011" y="1939299"/>
            <a:ext cx="1714733" cy="860888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cxnSp>
        <p:nvCxnSpPr>
          <p:cNvPr id="120" name="直接连接符 119"/>
          <p:cNvCxnSpPr/>
          <p:nvPr userDrawn="1"/>
        </p:nvCxnSpPr>
        <p:spPr>
          <a:xfrm>
            <a:off x="6643057" y="1165175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 userDrawn="1"/>
        </p:nvCxnSpPr>
        <p:spPr>
          <a:xfrm>
            <a:off x="6097444" y="5141668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 userDrawn="1"/>
        </p:nvCxnSpPr>
        <p:spPr>
          <a:xfrm>
            <a:off x="3926676" y="5800196"/>
            <a:ext cx="767794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 userDrawn="1"/>
        </p:nvCxnSpPr>
        <p:spPr>
          <a:xfrm>
            <a:off x="697160" y="6395224"/>
            <a:ext cx="1090695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7" name="文本占位符 146"/>
          <p:cNvSpPr>
            <a:spLocks noGrp="1"/>
          </p:cNvSpPr>
          <p:nvPr>
            <p:ph type="body" sz="quarter" idx="19" hasCustomPrompt="1"/>
          </p:nvPr>
        </p:nvSpPr>
        <p:spPr>
          <a:xfrm>
            <a:off x="1519099" y="688514"/>
            <a:ext cx="2097239" cy="82242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24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48" name="文本占位符 147"/>
          <p:cNvSpPr>
            <a:spLocks noGrp="1"/>
          </p:cNvSpPr>
          <p:nvPr>
            <p:ph type="body" sz="quarter" idx="20" hasCustomPrompt="1"/>
          </p:nvPr>
        </p:nvSpPr>
        <p:spPr>
          <a:xfrm>
            <a:off x="6440656" y="4538793"/>
            <a:ext cx="2097239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1" name="文本占位符 150"/>
          <p:cNvSpPr>
            <a:spLocks noGrp="1"/>
          </p:cNvSpPr>
          <p:nvPr>
            <p:ph type="body" sz="quarter" idx="21" hasCustomPrompt="1"/>
          </p:nvPr>
        </p:nvSpPr>
        <p:spPr>
          <a:xfrm>
            <a:off x="4300509" y="5241569"/>
            <a:ext cx="2097239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2" name="文本占位符 151"/>
          <p:cNvSpPr>
            <a:spLocks noGrp="1"/>
          </p:cNvSpPr>
          <p:nvPr>
            <p:ph type="body" sz="quarter" idx="22" hasCustomPrompt="1"/>
          </p:nvPr>
        </p:nvSpPr>
        <p:spPr>
          <a:xfrm>
            <a:off x="1259327" y="5853773"/>
            <a:ext cx="2097239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3" name="文本占位符 152"/>
          <p:cNvSpPr>
            <a:spLocks noGrp="1"/>
          </p:cNvSpPr>
          <p:nvPr>
            <p:ph type="body" sz="quarter" idx="23" hasCustomPrompt="1"/>
          </p:nvPr>
        </p:nvSpPr>
        <p:spPr>
          <a:xfrm>
            <a:off x="890751" y="2966035"/>
            <a:ext cx="1414983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24" hasCustomPrompt="1"/>
          </p:nvPr>
        </p:nvSpPr>
        <p:spPr>
          <a:xfrm>
            <a:off x="3031595" y="2774553"/>
            <a:ext cx="1414983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5" name="文本占位符 154"/>
          <p:cNvSpPr>
            <a:spLocks noGrp="1"/>
          </p:cNvSpPr>
          <p:nvPr>
            <p:ph type="body" sz="quarter" idx="25" hasCustomPrompt="1"/>
          </p:nvPr>
        </p:nvSpPr>
        <p:spPr>
          <a:xfrm>
            <a:off x="5341295" y="2550530"/>
            <a:ext cx="1414983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6" name="文本占位符 155"/>
          <p:cNvSpPr>
            <a:spLocks noGrp="1"/>
          </p:cNvSpPr>
          <p:nvPr>
            <p:ph type="body" sz="quarter" idx="26" hasCustomPrompt="1"/>
          </p:nvPr>
        </p:nvSpPr>
        <p:spPr>
          <a:xfrm>
            <a:off x="7669525" y="2294601"/>
            <a:ext cx="1414983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sp>
        <p:nvSpPr>
          <p:cNvPr id="157" name="文本占位符 156"/>
          <p:cNvSpPr>
            <a:spLocks noGrp="1"/>
          </p:cNvSpPr>
          <p:nvPr>
            <p:ph type="body" sz="quarter" idx="27" hasCustomPrompt="1"/>
          </p:nvPr>
        </p:nvSpPr>
        <p:spPr>
          <a:xfrm>
            <a:off x="9991566" y="2027419"/>
            <a:ext cx="1414983" cy="52667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buNone/>
              <a:defRPr lang="zh-CN" altLang="en-US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单击插入文字</a:t>
            </a:r>
          </a:p>
        </p:txBody>
      </p:sp>
      <p:cxnSp>
        <p:nvCxnSpPr>
          <p:cNvPr id="158" name="直接连接符 157"/>
          <p:cNvCxnSpPr/>
          <p:nvPr userDrawn="1"/>
        </p:nvCxnSpPr>
        <p:spPr>
          <a:xfrm>
            <a:off x="5302240" y="775578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5943998" y="962788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478605" y="0"/>
            <a:ext cx="10713395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6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-2906" r="-10896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accent3">
                  <a:lumMod val="50000"/>
                </a:schemeClr>
              </a:gs>
              <a:gs pos="100000">
                <a:schemeClr val="accent3">
                  <a:lumMod val="64000"/>
                  <a:lumOff val="36000"/>
                  <a:alpha val="0"/>
                </a:schemeClr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系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3"/>
          <a:stretch>
            <a:fillRect/>
          </a:stretch>
        </p:blipFill>
        <p:spPr>
          <a:xfrm rot="10800000">
            <a:off x="0" y="4514519"/>
            <a:ext cx="12191999" cy="2343480"/>
          </a:xfrm>
          <a:custGeom>
            <a:avLst/>
            <a:gdLst>
              <a:gd name="connsiteX0" fmla="*/ 12191999 w 12191999"/>
              <a:gd name="connsiteY0" fmla="*/ 2343480 h 2343480"/>
              <a:gd name="connsiteX1" fmla="*/ 0 w 12191999"/>
              <a:gd name="connsiteY1" fmla="*/ 2343480 h 2343480"/>
              <a:gd name="connsiteX2" fmla="*/ 0 w 12191999"/>
              <a:gd name="connsiteY2" fmla="*/ 0 h 2343480"/>
              <a:gd name="connsiteX3" fmla="*/ 12191999 w 12191999"/>
              <a:gd name="connsiteY3" fmla="*/ 0 h 234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343480">
                <a:moveTo>
                  <a:pt x="12191999" y="2343480"/>
                </a:moveTo>
                <a:lnTo>
                  <a:pt x="0" y="2343480"/>
                </a:lnTo>
                <a:lnTo>
                  <a:pt x="0" y="0"/>
                </a:lnTo>
                <a:lnTo>
                  <a:pt x="12191999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2"/>
          <a:stretch>
            <a:fillRect/>
          </a:stretch>
        </p:blipFill>
        <p:spPr>
          <a:xfrm>
            <a:off x="0" y="0"/>
            <a:ext cx="12191999" cy="4539166"/>
          </a:xfrm>
          <a:custGeom>
            <a:avLst/>
            <a:gdLst>
              <a:gd name="connsiteX0" fmla="*/ 0 w 12191999"/>
              <a:gd name="connsiteY0" fmla="*/ 0 h 4539166"/>
              <a:gd name="connsiteX1" fmla="*/ 12191999 w 12191999"/>
              <a:gd name="connsiteY1" fmla="*/ 0 h 4539166"/>
              <a:gd name="connsiteX2" fmla="*/ 12191999 w 12191999"/>
              <a:gd name="connsiteY2" fmla="*/ 4539166 h 4539166"/>
              <a:gd name="connsiteX3" fmla="*/ 0 w 12191999"/>
              <a:gd name="connsiteY3" fmla="*/ 4539166 h 453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539166">
                <a:moveTo>
                  <a:pt x="0" y="0"/>
                </a:moveTo>
                <a:lnTo>
                  <a:pt x="12191999" y="0"/>
                </a:lnTo>
                <a:lnTo>
                  <a:pt x="12191999" y="4539166"/>
                </a:lnTo>
                <a:lnTo>
                  <a:pt x="0" y="4539166"/>
                </a:lnTo>
                <a:close/>
              </a:path>
            </a:pathLst>
          </a:custGeom>
        </p:spPr>
      </p:pic>
      <p:sp>
        <p:nvSpPr>
          <p:cNvPr id="5" name="任意多边形: 形状 4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5410512"/>
              <a:gd name="connsiteX1" fmla="*/ 12192000 w 12192000"/>
              <a:gd name="connsiteY1" fmla="*/ 0 h 5410512"/>
              <a:gd name="connsiteX2" fmla="*/ 12192000 w 12192000"/>
              <a:gd name="connsiteY2" fmla="*/ 5410512 h 5410512"/>
              <a:gd name="connsiteX3" fmla="*/ 0 w 12192000"/>
              <a:gd name="connsiteY3" fmla="*/ 5410512 h 541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410512">
                <a:moveTo>
                  <a:pt x="0" y="0"/>
                </a:moveTo>
                <a:lnTo>
                  <a:pt x="12192000" y="0"/>
                </a:lnTo>
                <a:lnTo>
                  <a:pt x="12192000" y="5410512"/>
                </a:lnTo>
                <a:lnTo>
                  <a:pt x="0" y="5410512"/>
                </a:lnTo>
                <a:close/>
              </a:path>
            </a:pathLst>
          </a:custGeom>
          <a:gradFill>
            <a:gsLst>
              <a:gs pos="100000">
                <a:schemeClr val="accent4">
                  <a:lumMod val="50000"/>
                </a:schemeClr>
              </a:gs>
              <a:gs pos="7000">
                <a:schemeClr val="accent4">
                  <a:lumMod val="50000"/>
                  <a:alpha val="32000"/>
                </a:schemeClr>
              </a:gs>
            </a:gsLst>
            <a:lin ang="186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47023" y="569277"/>
            <a:ext cx="1897955" cy="6084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宋体 CN Medium" panose="02020500000000000000" pitchFamily="18" charset="-122"/>
              </a:rPr>
              <a:t>联系我们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185833" y="1231257"/>
            <a:ext cx="1786467" cy="0"/>
          </a:xfrm>
          <a:prstGeom prst="line">
            <a:avLst/>
          </a:prstGeom>
          <a:ln w="53975" cap="sq" cmpd="dbl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148263" y="1275951"/>
            <a:ext cx="1847850" cy="1859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10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思源宋体 CN Medium" panose="02020500000000000000" pitchFamily="18" charset="-122"/>
              </a:rPr>
              <a:t>CONTACT US</a:t>
            </a:r>
            <a:endParaRPr kumimoji="0" lang="zh-CN" altLang="en-US" sz="1100" b="1" i="0" u="none" strike="noStrike" kern="1200" cap="none" spc="1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思源宋体 CN Medium" panose="02020500000000000000" pitchFamily="18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0683"/>
            <a:ext cx="3907367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13567" y="864633"/>
            <a:ext cx="1413934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713567" y="1156733"/>
            <a:ext cx="1413934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8196026" y="1010683"/>
            <a:ext cx="3907367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7975892" y="864633"/>
            <a:ext cx="1413934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975892" y="1156733"/>
            <a:ext cx="1413934" cy="0"/>
          </a:xfrm>
          <a:prstGeom prst="line">
            <a:avLst/>
          </a:prstGeom>
          <a:ln w="3175" cap="rnd" cmpd="sng">
            <a:gradFill flip="none" rotWithShape="1">
              <a:gsLst>
                <a:gs pos="27000">
                  <a:schemeClr val="accent3">
                    <a:lumMod val="60000"/>
                    <a:lumOff val="40000"/>
                  </a:schemeClr>
                </a:gs>
                <a:gs pos="0">
                  <a:schemeClr val="accent4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 userDrawn="1"/>
        </p:nvSpPr>
        <p:spPr>
          <a:xfrm>
            <a:off x="2209470" y="1842758"/>
            <a:ext cx="7362702" cy="406009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noFill/>
          </a:ln>
          <a:effectLst>
            <a:outerShdw blurRad="381000" dist="101600" dir="8100000" algn="tr" rotWithShape="0">
              <a:srgbClr val="1D213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00061" y="4133903"/>
            <a:ext cx="833562" cy="2028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扫描二维码</a:t>
            </a:r>
            <a:endParaRPr kumimoji="0" lang="en-US" altLang="zh-CN" sz="1200" b="0" i="0" u="none" strike="noStrike" kern="1200" cap="none" spc="10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92479" y="2549162"/>
            <a:ext cx="1490252" cy="1490252"/>
          </a:xfrm>
          <a:prstGeom prst="rect">
            <a:avLst/>
          </a:prstGeom>
          <a:solidFill>
            <a:schemeClr val="bg1"/>
          </a:solidFill>
          <a:ln w="19050" cap="rnd">
            <a:solidFill>
              <a:schemeClr val="accent3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86402" y="2528919"/>
            <a:ext cx="35384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25897" y="4011154"/>
            <a:ext cx="353849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: 形状 26"/>
          <p:cNvSpPr/>
          <p:nvPr userDrawn="1"/>
        </p:nvSpPr>
        <p:spPr>
          <a:xfrm rot="16200000">
            <a:off x="2560773" y="2000483"/>
            <a:ext cx="1125935" cy="775075"/>
          </a:xfrm>
          <a:custGeom>
            <a:avLst/>
            <a:gdLst>
              <a:gd name="connsiteX0" fmla="*/ 1125935 w 1125935"/>
              <a:gd name="connsiteY0" fmla="*/ 3393 h 635920"/>
              <a:gd name="connsiteX1" fmla="*/ 1125935 w 1125935"/>
              <a:gd name="connsiteY1" fmla="*/ 632527 h 635920"/>
              <a:gd name="connsiteX2" fmla="*/ 1121107 w 1125935"/>
              <a:gd name="connsiteY2" fmla="*/ 635920 h 635920"/>
              <a:gd name="connsiteX3" fmla="*/ 1121107 w 1125935"/>
              <a:gd name="connsiteY3" fmla="*/ 476940 h 635920"/>
              <a:gd name="connsiteX4" fmla="*/ 0 w 1125935"/>
              <a:gd name="connsiteY4" fmla="*/ 476940 h 635920"/>
              <a:gd name="connsiteX5" fmla="*/ 226181 w 1125935"/>
              <a:gd name="connsiteY5" fmla="*/ 317960 h 635920"/>
              <a:gd name="connsiteX6" fmla="*/ 0 w 1125935"/>
              <a:gd name="connsiteY6" fmla="*/ 158980 h 635920"/>
              <a:gd name="connsiteX7" fmla="*/ 1121107 w 1125935"/>
              <a:gd name="connsiteY7" fmla="*/ 158980 h 635920"/>
              <a:gd name="connsiteX8" fmla="*/ 1121107 w 1125935"/>
              <a:gd name="connsiteY8" fmla="*/ 0 h 63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5935" h="635920">
                <a:moveTo>
                  <a:pt x="1125935" y="3393"/>
                </a:moveTo>
                <a:lnTo>
                  <a:pt x="1125935" y="632527"/>
                </a:lnTo>
                <a:lnTo>
                  <a:pt x="1121107" y="635920"/>
                </a:lnTo>
                <a:lnTo>
                  <a:pt x="1121107" y="476940"/>
                </a:lnTo>
                <a:lnTo>
                  <a:pt x="0" y="476940"/>
                </a:lnTo>
                <a:lnTo>
                  <a:pt x="226181" y="317960"/>
                </a:lnTo>
                <a:lnTo>
                  <a:pt x="0" y="158980"/>
                </a:lnTo>
                <a:lnTo>
                  <a:pt x="1121107" y="158980"/>
                </a:lnTo>
                <a:lnTo>
                  <a:pt x="1121107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4490456" y="882254"/>
            <a:ext cx="333375" cy="266700"/>
          </a:xfrm>
          <a:custGeom>
            <a:avLst/>
            <a:gdLst>
              <a:gd name="connsiteX0" fmla="*/ 0 w 333375"/>
              <a:gd name="connsiteY0" fmla="*/ 0 h 266700"/>
              <a:gd name="connsiteX1" fmla="*/ 134969 w 333375"/>
              <a:gd name="connsiteY1" fmla="*/ 134969 h 266700"/>
              <a:gd name="connsiteX2" fmla="*/ 0 w 333375"/>
              <a:gd name="connsiteY2" fmla="*/ 270034 h 266700"/>
              <a:gd name="connsiteX3" fmla="*/ 0 w 333375"/>
              <a:gd name="connsiteY3" fmla="*/ 202502 h 266700"/>
              <a:gd name="connsiteX4" fmla="*/ 67532 w 333375"/>
              <a:gd name="connsiteY4" fmla="*/ 134969 h 266700"/>
              <a:gd name="connsiteX5" fmla="*/ 0 w 333375"/>
              <a:gd name="connsiteY5" fmla="*/ 67437 h 266700"/>
              <a:gd name="connsiteX6" fmla="*/ 0 w 333375"/>
              <a:gd name="connsiteY6" fmla="*/ 0 h 266700"/>
              <a:gd name="connsiteX7" fmla="*/ 101251 w 333375"/>
              <a:gd name="connsiteY7" fmla="*/ 67532 h 266700"/>
              <a:gd name="connsiteX8" fmla="*/ 168783 w 333375"/>
              <a:gd name="connsiteY8" fmla="*/ 135065 h 266700"/>
              <a:gd name="connsiteX9" fmla="*/ 101251 w 333375"/>
              <a:gd name="connsiteY9" fmla="*/ 202597 h 266700"/>
              <a:gd name="connsiteX10" fmla="*/ 101251 w 333375"/>
              <a:gd name="connsiteY10" fmla="*/ 270129 h 266700"/>
              <a:gd name="connsiteX11" fmla="*/ 236220 w 333375"/>
              <a:gd name="connsiteY11" fmla="*/ 135160 h 266700"/>
              <a:gd name="connsiteX12" fmla="*/ 101251 w 333375"/>
              <a:gd name="connsiteY12" fmla="*/ 0 h 266700"/>
              <a:gd name="connsiteX13" fmla="*/ 101251 w 333375"/>
              <a:gd name="connsiteY13" fmla="*/ 67532 h 266700"/>
              <a:gd name="connsiteX14" fmla="*/ 202502 w 333375"/>
              <a:gd name="connsiteY14" fmla="*/ 67532 h 266700"/>
              <a:gd name="connsiteX15" fmla="*/ 270034 w 333375"/>
              <a:gd name="connsiteY15" fmla="*/ 135065 h 266700"/>
              <a:gd name="connsiteX16" fmla="*/ 202502 w 333375"/>
              <a:gd name="connsiteY16" fmla="*/ 202597 h 266700"/>
              <a:gd name="connsiteX17" fmla="*/ 202502 w 333375"/>
              <a:gd name="connsiteY17" fmla="*/ 270129 h 266700"/>
              <a:gd name="connsiteX18" fmla="*/ 337471 w 333375"/>
              <a:gd name="connsiteY18" fmla="*/ 135160 h 266700"/>
              <a:gd name="connsiteX19" fmla="*/ 202502 w 333375"/>
              <a:gd name="connsiteY19" fmla="*/ 0 h 266700"/>
              <a:gd name="connsiteX20" fmla="*/ 202502 w 333375"/>
              <a:gd name="connsiteY20" fmla="*/ 6753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375" h="266700">
                <a:moveTo>
                  <a:pt x="0" y="0"/>
                </a:moveTo>
                <a:lnTo>
                  <a:pt x="134969" y="134969"/>
                </a:lnTo>
                <a:lnTo>
                  <a:pt x="0" y="270034"/>
                </a:lnTo>
                <a:lnTo>
                  <a:pt x="0" y="202502"/>
                </a:lnTo>
                <a:lnTo>
                  <a:pt x="67532" y="134969"/>
                </a:lnTo>
                <a:lnTo>
                  <a:pt x="0" y="67437"/>
                </a:lnTo>
                <a:lnTo>
                  <a:pt x="0" y="0"/>
                </a:lnTo>
                <a:close/>
                <a:moveTo>
                  <a:pt x="101251" y="67532"/>
                </a:moveTo>
                <a:lnTo>
                  <a:pt x="168783" y="135065"/>
                </a:lnTo>
                <a:lnTo>
                  <a:pt x="101251" y="202597"/>
                </a:lnTo>
                <a:lnTo>
                  <a:pt x="101251" y="270129"/>
                </a:lnTo>
                <a:lnTo>
                  <a:pt x="236220" y="135160"/>
                </a:lnTo>
                <a:lnTo>
                  <a:pt x="101251" y="0"/>
                </a:lnTo>
                <a:lnTo>
                  <a:pt x="101251" y="67532"/>
                </a:lnTo>
                <a:close/>
                <a:moveTo>
                  <a:pt x="202502" y="67532"/>
                </a:moveTo>
                <a:lnTo>
                  <a:pt x="270034" y="135065"/>
                </a:lnTo>
                <a:lnTo>
                  <a:pt x="202502" y="202597"/>
                </a:lnTo>
                <a:lnTo>
                  <a:pt x="202502" y="270129"/>
                </a:lnTo>
                <a:lnTo>
                  <a:pt x="337471" y="135160"/>
                </a:lnTo>
                <a:lnTo>
                  <a:pt x="202502" y="0"/>
                </a:lnTo>
                <a:lnTo>
                  <a:pt x="202502" y="6753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7343747" y="887689"/>
            <a:ext cx="333375" cy="266700"/>
          </a:xfrm>
          <a:custGeom>
            <a:avLst/>
            <a:gdLst>
              <a:gd name="connsiteX0" fmla="*/ 0 w 333375"/>
              <a:gd name="connsiteY0" fmla="*/ 0 h 266700"/>
              <a:gd name="connsiteX1" fmla="*/ 134969 w 333375"/>
              <a:gd name="connsiteY1" fmla="*/ 134969 h 266700"/>
              <a:gd name="connsiteX2" fmla="*/ 0 w 333375"/>
              <a:gd name="connsiteY2" fmla="*/ 270034 h 266700"/>
              <a:gd name="connsiteX3" fmla="*/ 0 w 333375"/>
              <a:gd name="connsiteY3" fmla="*/ 202502 h 266700"/>
              <a:gd name="connsiteX4" fmla="*/ 67532 w 333375"/>
              <a:gd name="connsiteY4" fmla="*/ 134969 h 266700"/>
              <a:gd name="connsiteX5" fmla="*/ 0 w 333375"/>
              <a:gd name="connsiteY5" fmla="*/ 67437 h 266700"/>
              <a:gd name="connsiteX6" fmla="*/ 0 w 333375"/>
              <a:gd name="connsiteY6" fmla="*/ 0 h 266700"/>
              <a:gd name="connsiteX7" fmla="*/ 101251 w 333375"/>
              <a:gd name="connsiteY7" fmla="*/ 67532 h 266700"/>
              <a:gd name="connsiteX8" fmla="*/ 168783 w 333375"/>
              <a:gd name="connsiteY8" fmla="*/ 135065 h 266700"/>
              <a:gd name="connsiteX9" fmla="*/ 101251 w 333375"/>
              <a:gd name="connsiteY9" fmla="*/ 202597 h 266700"/>
              <a:gd name="connsiteX10" fmla="*/ 101251 w 333375"/>
              <a:gd name="connsiteY10" fmla="*/ 270129 h 266700"/>
              <a:gd name="connsiteX11" fmla="*/ 236220 w 333375"/>
              <a:gd name="connsiteY11" fmla="*/ 135160 h 266700"/>
              <a:gd name="connsiteX12" fmla="*/ 101251 w 333375"/>
              <a:gd name="connsiteY12" fmla="*/ 0 h 266700"/>
              <a:gd name="connsiteX13" fmla="*/ 101251 w 333375"/>
              <a:gd name="connsiteY13" fmla="*/ 67532 h 266700"/>
              <a:gd name="connsiteX14" fmla="*/ 202502 w 333375"/>
              <a:gd name="connsiteY14" fmla="*/ 67532 h 266700"/>
              <a:gd name="connsiteX15" fmla="*/ 270034 w 333375"/>
              <a:gd name="connsiteY15" fmla="*/ 135065 h 266700"/>
              <a:gd name="connsiteX16" fmla="*/ 202502 w 333375"/>
              <a:gd name="connsiteY16" fmla="*/ 202597 h 266700"/>
              <a:gd name="connsiteX17" fmla="*/ 202502 w 333375"/>
              <a:gd name="connsiteY17" fmla="*/ 270129 h 266700"/>
              <a:gd name="connsiteX18" fmla="*/ 337471 w 333375"/>
              <a:gd name="connsiteY18" fmla="*/ 135160 h 266700"/>
              <a:gd name="connsiteX19" fmla="*/ 202502 w 333375"/>
              <a:gd name="connsiteY19" fmla="*/ 0 h 266700"/>
              <a:gd name="connsiteX20" fmla="*/ 202502 w 333375"/>
              <a:gd name="connsiteY20" fmla="*/ 6753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375" h="266700">
                <a:moveTo>
                  <a:pt x="0" y="0"/>
                </a:moveTo>
                <a:lnTo>
                  <a:pt x="134969" y="134969"/>
                </a:lnTo>
                <a:lnTo>
                  <a:pt x="0" y="270034"/>
                </a:lnTo>
                <a:lnTo>
                  <a:pt x="0" y="202502"/>
                </a:lnTo>
                <a:lnTo>
                  <a:pt x="67532" y="134969"/>
                </a:lnTo>
                <a:lnTo>
                  <a:pt x="0" y="67437"/>
                </a:lnTo>
                <a:lnTo>
                  <a:pt x="0" y="0"/>
                </a:lnTo>
                <a:close/>
                <a:moveTo>
                  <a:pt x="101251" y="67532"/>
                </a:moveTo>
                <a:lnTo>
                  <a:pt x="168783" y="135065"/>
                </a:lnTo>
                <a:lnTo>
                  <a:pt x="101251" y="202597"/>
                </a:lnTo>
                <a:lnTo>
                  <a:pt x="101251" y="270129"/>
                </a:lnTo>
                <a:lnTo>
                  <a:pt x="236220" y="135160"/>
                </a:lnTo>
                <a:lnTo>
                  <a:pt x="101251" y="0"/>
                </a:lnTo>
                <a:lnTo>
                  <a:pt x="101251" y="67532"/>
                </a:lnTo>
                <a:close/>
                <a:moveTo>
                  <a:pt x="202502" y="67532"/>
                </a:moveTo>
                <a:lnTo>
                  <a:pt x="270034" y="135065"/>
                </a:lnTo>
                <a:lnTo>
                  <a:pt x="202502" y="202597"/>
                </a:lnTo>
                <a:lnTo>
                  <a:pt x="202502" y="270129"/>
                </a:lnTo>
                <a:lnTo>
                  <a:pt x="337471" y="135160"/>
                </a:lnTo>
                <a:lnTo>
                  <a:pt x="202502" y="0"/>
                </a:lnTo>
                <a:lnTo>
                  <a:pt x="202502" y="6753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图片占位符 30"/>
          <p:cNvSpPr>
            <a:spLocks noGrp="1"/>
          </p:cNvSpPr>
          <p:nvPr userDrawn="1">
            <p:ph type="pic" sz="quarter" idx="10"/>
          </p:nvPr>
        </p:nvSpPr>
        <p:spPr>
          <a:xfrm>
            <a:off x="7510463" y="2573338"/>
            <a:ext cx="1471612" cy="1438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 userDrawn="1">
            <p:ph type="body" sz="quarter" idx="11"/>
          </p:nvPr>
        </p:nvSpPr>
        <p:spPr>
          <a:xfrm>
            <a:off x="3309938" y="2951163"/>
            <a:ext cx="3751262" cy="2252662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1800" b="1" i="0" u="none" strike="noStrike" kern="1200" cap="none" spc="10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03149"/>
              </a:gs>
              <a:gs pos="7000">
                <a:srgbClr val="093E5B">
                  <a:alpha val="0"/>
                </a:srgbClr>
              </a:gs>
            </a:gsLst>
            <a:lin ang="186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149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75" y="2736955"/>
            <a:ext cx="5376445" cy="2394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57202" y="951079"/>
            <a:ext cx="6477003" cy="920938"/>
          </a:xfrm>
          <a:prstGeom prst="rect">
            <a:avLst/>
          </a:prstGeom>
        </p:spPr>
        <p:txBody>
          <a:bodyPr/>
          <a:lstStyle>
            <a:lvl1pPr marL="0" algn="dist" defTabSz="914400" rtl="0" eaLnBrk="1" latinLnBrk="0" hangingPunct="1">
              <a:lnSpc>
                <a:spcPct val="150000"/>
              </a:lnSpc>
              <a:defRPr lang="zh-CN" altLang="en-US" sz="2800" b="1" kern="1200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75" y="3802754"/>
            <a:ext cx="5375858" cy="914400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2800" b="1" kern="1200" dirty="0" smtClean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dist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2800" b="1" kern="1200" dirty="0" smtClean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dist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2800" b="1" kern="1200" dirty="0" smtClean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dist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2800" b="1" kern="1200" dirty="0" smtClean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dist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2800" b="1" kern="1200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2700732" y="2399493"/>
            <a:ext cx="6870700" cy="914400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buNone/>
              <a:defRPr lang="zh-CN" altLang="en-US" sz="7200" b="1" kern="1200" dirty="0" smtClean="0">
                <a:gradFill>
                  <a:gsLst>
                    <a:gs pos="65000">
                      <a:schemeClr val="accent5">
                        <a:lumMod val="60000"/>
                        <a:lumOff val="4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dist" defTabSz="914400" rtl="0" eaLnBrk="1" latinLnBrk="0" hangingPunct="1">
              <a:defRPr lang="zh-CN" altLang="en-US" sz="7200" b="1" kern="1200" dirty="0" smtClean="0">
                <a:gradFill>
                  <a:gsLst>
                    <a:gs pos="65000">
                      <a:srgbClr val="C9F1FF"/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dist" defTabSz="914400" rtl="0" eaLnBrk="1" latinLnBrk="0" hangingPunct="1">
              <a:defRPr lang="zh-CN" altLang="en-US" sz="7200" b="1" kern="1200" dirty="0" smtClean="0">
                <a:gradFill>
                  <a:gsLst>
                    <a:gs pos="65000">
                      <a:srgbClr val="C9F1FF"/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dist" defTabSz="914400" rtl="0" eaLnBrk="1" latinLnBrk="0" hangingPunct="1">
              <a:defRPr lang="zh-CN" altLang="en-US" sz="7200" b="1" kern="1200" dirty="0" smtClean="0">
                <a:gradFill>
                  <a:gsLst>
                    <a:gs pos="65000">
                      <a:srgbClr val="C9F1FF"/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dist" defTabSz="914400" rtl="0" eaLnBrk="1" latinLnBrk="0" hangingPunct="1">
              <a:defRPr lang="zh-CN" altLang="en-US" sz="7200" b="1" kern="1200" dirty="0">
                <a:gradFill>
                  <a:gsLst>
                    <a:gs pos="65000">
                      <a:srgbClr val="C9F1FF"/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9510" y="595724"/>
            <a:ext cx="7074345" cy="5688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英文 微软雅黑（可商用字体）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1.0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/>
              </a:rPr>
              <a:t>https://unsplash.com/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设计灵感来自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银翼杀手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2049》</a:t>
            </a: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Nigel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-197224" y="-41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-376518" y="-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4" y="2270359"/>
            <a:ext cx="5376445" cy="23947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 rot="20318265">
            <a:off x="-600683" y="-1913546"/>
            <a:ext cx="5940682" cy="6238579"/>
          </a:xfrm>
          <a:prstGeom prst="rect">
            <a:avLst/>
          </a:prstGeom>
          <a:blipFill dpi="0" rotWithShape="1">
            <a:blip r:embed="rId6">
              <a:alphaModFix amt="2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63564" y="739775"/>
            <a:ext cx="5376446" cy="1403584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buNone/>
              <a:defRPr lang="zh-CN" altLang="en-US" sz="4000" b="1" kern="1200" dirty="0" smtClean="0">
                <a:gradFill>
                  <a:gsLst>
                    <a:gs pos="66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63564" y="2667766"/>
            <a:ext cx="5293897" cy="499624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buNone/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dist" defTabSz="914400" rtl="0" eaLnBrk="1" latinLnBrk="0" hangingPunct="1"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dist" defTabSz="914400" rtl="0" eaLnBrk="1" latinLnBrk="0" hangingPunct="1"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dist" defTabSz="914400" rtl="0" eaLnBrk="1" latinLnBrk="0" hangingPunct="1"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dist" defTabSz="914400" rtl="0" eaLnBrk="1" latinLnBrk="0" hangingPunct="1">
              <a:defRPr lang="zh-CN" altLang="en-US" sz="2800" b="1" kern="1200" dirty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quarter" idx="12"/>
          </p:nvPr>
        </p:nvSpPr>
        <p:spPr>
          <a:xfrm>
            <a:off x="563564" y="5192713"/>
            <a:ext cx="3548062" cy="628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buNone/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8604" y="905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3204" y="-3168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32" name="矩形: 剪去单角 31"/>
          <p:cNvSpPr/>
          <p:nvPr userDrawn="1"/>
        </p:nvSpPr>
        <p:spPr>
          <a:xfrm>
            <a:off x="7970273" y="3599812"/>
            <a:ext cx="4936592" cy="905933"/>
          </a:xfrm>
          <a:prstGeom prst="snip1Rect">
            <a:avLst/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/>
          <a:srcRect r="20688" b="16668"/>
          <a:stretch>
            <a:fillRect/>
          </a:stretch>
        </p:blipFill>
        <p:spPr>
          <a:xfrm>
            <a:off x="-354999" y="-2528340"/>
            <a:ext cx="12546999" cy="9395392"/>
          </a:xfrm>
          <a:prstGeom prst="rect">
            <a:avLst/>
          </a:prstGeom>
        </p:spPr>
      </p:pic>
      <p:sp>
        <p:nvSpPr>
          <p:cNvPr id="31" name="矩形: 剪去单角 30"/>
          <p:cNvSpPr/>
          <p:nvPr userDrawn="1"/>
        </p:nvSpPr>
        <p:spPr>
          <a:xfrm>
            <a:off x="5637458" y="2236670"/>
            <a:ext cx="4986795" cy="905933"/>
          </a:xfrm>
          <a:prstGeom prst="snip1Rect">
            <a:avLst/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5904" y="-15387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" name="矩形: 剪去单角 1"/>
          <p:cNvSpPr/>
          <p:nvPr userDrawn="1"/>
        </p:nvSpPr>
        <p:spPr>
          <a:xfrm>
            <a:off x="3281210" y="662517"/>
            <a:ext cx="4944425" cy="905933"/>
          </a:xfrm>
          <a:prstGeom prst="snip1Rect">
            <a:avLst/>
          </a:prstGeom>
          <a:noFill/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3281210" y="659073"/>
            <a:ext cx="913362" cy="9133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4000">
                <a:schemeClr val="accent5">
                  <a:lumMod val="40000"/>
                  <a:lumOff val="60000"/>
                </a:schemeClr>
              </a:gs>
              <a:gs pos="56000">
                <a:schemeClr val="accent5">
                  <a:lumMod val="100000"/>
                </a:schemeClr>
              </a:gs>
              <a:gs pos="100000">
                <a:schemeClr val="accent5">
                  <a:lumMod val="96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3" name="矩形: 圆角 12"/>
          <p:cNvSpPr/>
          <p:nvPr userDrawn="1"/>
        </p:nvSpPr>
        <p:spPr>
          <a:xfrm>
            <a:off x="5637458" y="2235259"/>
            <a:ext cx="913362" cy="9133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4000">
                <a:schemeClr val="accent5">
                  <a:lumMod val="40000"/>
                  <a:lumOff val="60000"/>
                </a:schemeClr>
              </a:gs>
              <a:gs pos="56000">
                <a:schemeClr val="accent5">
                  <a:lumMod val="100000"/>
                </a:schemeClr>
              </a:gs>
              <a:gs pos="100000">
                <a:schemeClr val="accent5">
                  <a:lumMod val="96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4" name="矩形: 圆角 13"/>
          <p:cNvSpPr/>
          <p:nvPr userDrawn="1"/>
        </p:nvSpPr>
        <p:spPr>
          <a:xfrm>
            <a:off x="7949193" y="3596098"/>
            <a:ext cx="913362" cy="9133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24000">
                <a:schemeClr val="accent5">
                  <a:lumMod val="40000"/>
                  <a:lumOff val="60000"/>
                </a:schemeClr>
              </a:gs>
              <a:gs pos="56000">
                <a:schemeClr val="accent5">
                  <a:lumMod val="100000"/>
                </a:schemeClr>
              </a:gs>
              <a:gs pos="100000">
                <a:schemeClr val="accent5">
                  <a:lumMod val="96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68919" y="1581073"/>
            <a:ext cx="68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目</a:t>
            </a:r>
            <a:endParaRPr lang="en-US" altLang="zh-CN" sz="44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4071" y="2458652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CONTENT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604" y="219216"/>
            <a:ext cx="2161854" cy="121604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18" y="1800896"/>
            <a:ext cx="2161854" cy="1216043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442778" y="688585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2"/>
                </a:solidFill>
              </a:rPr>
              <a:t>1</a:t>
            </a:r>
            <a:endParaRPr lang="zh-CN" altLang="en-US" sz="5400" dirty="0">
              <a:solidFill>
                <a:schemeClr val="bg2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96" y="3119922"/>
            <a:ext cx="2161854" cy="121604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806823" y="2279889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2"/>
                </a:solidFill>
              </a:rPr>
              <a:t>2</a:t>
            </a:r>
            <a:endParaRPr lang="zh-CN" altLang="en-US" sz="5400" dirty="0">
              <a:solidFill>
                <a:schemeClr val="bg2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10761" y="3618914"/>
            <a:ext cx="59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2"/>
                </a:solidFill>
              </a:rPr>
              <a:t>3</a:t>
            </a:r>
            <a:endParaRPr lang="zh-CN" altLang="en-US" sz="5400" dirty="0">
              <a:solidFill>
                <a:schemeClr val="bg2"/>
              </a:solidFill>
            </a:endParaRPr>
          </a:p>
        </p:txBody>
      </p:sp>
      <p:sp>
        <p:nvSpPr>
          <p:cNvPr id="30" name="内容占位符 29"/>
          <p:cNvSpPr>
            <a:spLocks noGrp="1"/>
          </p:cNvSpPr>
          <p:nvPr userDrawn="1">
            <p:ph sz="quarter" idx="12" hasCustomPrompt="1"/>
          </p:nvPr>
        </p:nvSpPr>
        <p:spPr>
          <a:xfrm>
            <a:off x="4247592" y="717955"/>
            <a:ext cx="5746480" cy="449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3" name="内容占位符 32"/>
          <p:cNvSpPr>
            <a:spLocks noGrp="1"/>
          </p:cNvSpPr>
          <p:nvPr userDrawn="1">
            <p:ph sz="quarter" idx="13" hasCustomPrompt="1"/>
          </p:nvPr>
        </p:nvSpPr>
        <p:spPr>
          <a:xfrm>
            <a:off x="6611681" y="2246776"/>
            <a:ext cx="5746480" cy="449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5" name="内容占位符 34"/>
          <p:cNvSpPr>
            <a:spLocks noGrp="1"/>
          </p:cNvSpPr>
          <p:nvPr userDrawn="1">
            <p:ph sz="quarter" idx="14" hasCustomPrompt="1"/>
          </p:nvPr>
        </p:nvSpPr>
        <p:spPr>
          <a:xfrm>
            <a:off x="9012350" y="3630639"/>
            <a:ext cx="5746480" cy="449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buNone/>
              <a:defRPr lang="zh-CN" altLang="en-US" sz="3200" b="1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50" y="4215482"/>
            <a:ext cx="12192000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100000">
                <a:srgbClr val="003149">
                  <a:alpha val="70000"/>
                </a:srgbClr>
              </a:gs>
              <a:gs pos="0">
                <a:srgbClr val="093E5B">
                  <a:alpha val="50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149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4">
                  <a:alpha val="50000"/>
                  <a:lumMod val="36000"/>
                </a:schemeClr>
              </a:gs>
              <a:gs pos="100000">
                <a:schemeClr val="accent4">
                  <a:alpha val="50000"/>
                  <a:lumMod val="33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47" y="2886361"/>
            <a:ext cx="9267615" cy="327983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2711543" y="1057587"/>
            <a:ext cx="197469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dirty="0">
                <a:gradFill>
                  <a:gsLst>
                    <a:gs pos="0">
                      <a:schemeClr val="bg2"/>
                    </a:gs>
                    <a:gs pos="57000">
                      <a:schemeClr val="bg2">
                        <a:alpha val="8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0"/>
                </a:gradFill>
              </a:rPr>
              <a:t>P</a:t>
            </a:r>
            <a:endParaRPr lang="zh-CN" altLang="en-US" sz="13800" dirty="0">
              <a:gradFill>
                <a:gsLst>
                  <a:gs pos="0">
                    <a:schemeClr val="bg2"/>
                  </a:gs>
                  <a:gs pos="57000">
                    <a:schemeClr val="bg2">
                      <a:alpha val="85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136676" y="2838886"/>
            <a:ext cx="295465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art</a:t>
            </a:r>
            <a:endParaRPr lang="zh-CN" altLang="en-US" sz="8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sz="quarter" idx="12" hasCustomPrompt="1"/>
          </p:nvPr>
        </p:nvSpPr>
        <p:spPr>
          <a:xfrm>
            <a:off x="5012942" y="1263376"/>
            <a:ext cx="6256419" cy="1862991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150000"/>
              </a:lnSpc>
              <a:buNone/>
              <a:defRPr lang="zh-CN" altLang="en-US" sz="7200" b="1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dist" defTabSz="914400" rtl="0" eaLnBrk="1" latinLnBrk="0" hangingPunct="1">
              <a:lnSpc>
                <a:spcPct val="150000"/>
              </a:lnSpc>
              <a:buNone/>
              <a:defRPr lang="zh-CN" altLang="en-US" sz="7200" b="1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6" name="内容占位符 15"/>
          <p:cNvSpPr>
            <a:spLocks noGrp="1"/>
          </p:cNvSpPr>
          <p:nvPr>
            <p:ph sz="quarter" idx="13" hasCustomPrompt="1"/>
          </p:nvPr>
        </p:nvSpPr>
        <p:spPr>
          <a:xfrm>
            <a:off x="7368389" y="1063200"/>
            <a:ext cx="3613751" cy="51029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zh-CN" altLang="en-US" sz="28700" kern="1200" dirty="0" smtClean="0">
                <a:gradFill>
                  <a:gsLst>
                    <a:gs pos="0">
                      <a:schemeClr val="bg2"/>
                    </a:gs>
                    <a:gs pos="99000">
                      <a:schemeClr val="accent4">
                        <a:lumMod val="75000"/>
                      </a:schemeClr>
                    </a:gs>
                  </a:gsLst>
                  <a:lin ang="36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buNone/>
              <a:defRPr lang="zh-CN" altLang="en-US" sz="28700" kern="1200" dirty="0">
                <a:gradFill>
                  <a:gsLst>
                    <a:gs pos="0">
                      <a:schemeClr val="bg2"/>
                    </a:gs>
                    <a:gs pos="99000">
                      <a:schemeClr val="accent4">
                        <a:lumMod val="75000"/>
                      </a:schemeClr>
                    </a:gs>
                  </a:gsLst>
                  <a:lin ang="3600000" scaled="0"/>
                </a:gra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3058765" y="4711767"/>
            <a:ext cx="4319559" cy="877267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150000"/>
              </a:lnSpc>
              <a:buNone/>
              <a:tabLst>
                <a:tab pos="5386070" algn="l"/>
              </a:tabLst>
              <a:defRPr lang="zh-CN" altLang="en-US" sz="3600" kern="1200" dirty="0" smtClean="0">
                <a:gradFill>
                  <a:gsLst>
                    <a:gs pos="0">
                      <a:schemeClr val="accent2">
                        <a:lumMod val="50000"/>
                        <a:lumOff val="50000"/>
                      </a:schemeClr>
                    </a:gs>
                    <a:gs pos="89000">
                      <a:schemeClr val="bg2">
                        <a:alpha val="8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dist" defTabSz="914400" rtl="0" eaLnBrk="1" latinLnBrk="0" hangingPunct="1">
              <a:lnSpc>
                <a:spcPct val="150000"/>
              </a:lnSpc>
              <a:buNone/>
              <a:tabLst>
                <a:tab pos="5386070" algn="l"/>
              </a:tabLst>
              <a:defRPr lang="zh-CN" altLang="en-US" sz="3600" kern="1200" dirty="0">
                <a:gradFill>
                  <a:gsLst>
                    <a:gs pos="0">
                      <a:schemeClr val="accent2">
                        <a:lumMod val="50000"/>
                        <a:lumOff val="50000"/>
                      </a:schemeClr>
                    </a:gs>
                    <a:gs pos="89000">
                      <a:schemeClr val="bg2">
                        <a:alpha val="8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lnSpc>
                <a:spcPct val="150000"/>
              </a:lnSpc>
              <a:defRPr lang="zh-CN" altLang="en-US" sz="2000" kern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lnSpc>
                <a:spcPct val="150000"/>
              </a:lnSpc>
              <a:defRPr lang="zh-CN" altLang="en-US" sz="2000" kern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-10051" y="0"/>
            <a:ext cx="12211796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10051" y="1148"/>
            <a:ext cx="1221284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200746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527222" y="320936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25" name="组合 24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68" name="弧形 67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9" name="弧形 68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弧形 69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5" name="弧形 64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6" name="弧形 65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67" name="弧形 66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2" name="弧形 61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弧形 62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27" name="直接连接符 26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 userDrawn="1"/>
        </p:nvGrpSpPr>
        <p:grpSpPr>
          <a:xfrm>
            <a:off x="1160749" y="496420"/>
            <a:ext cx="4193232" cy="954648"/>
            <a:chOff x="1160748" y="495887"/>
            <a:chExt cx="4193232" cy="954648"/>
          </a:xfrm>
        </p:grpSpPr>
        <p:sp>
          <p:nvSpPr>
            <p:cNvPr id="71" name="矩形: 圆角 70"/>
            <p:cNvSpPr/>
            <p:nvPr userDrawn="1"/>
          </p:nvSpPr>
          <p:spPr>
            <a:xfrm>
              <a:off x="1160749" y="609553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2" name="矩形: 圆角 121"/>
            <p:cNvSpPr/>
            <p:nvPr userDrawn="1"/>
          </p:nvSpPr>
          <p:spPr>
            <a:xfrm>
              <a:off x="1320673" y="495887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6" name="矩形: 圆角 145"/>
            <p:cNvSpPr/>
            <p:nvPr userDrawn="1"/>
          </p:nvSpPr>
          <p:spPr>
            <a:xfrm>
              <a:off x="1306134" y="50843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7" name="矩形: 圆角 146"/>
            <p:cNvSpPr/>
            <p:nvPr userDrawn="1"/>
          </p:nvSpPr>
          <p:spPr>
            <a:xfrm>
              <a:off x="1291596" y="52097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8" name="矩形: 圆角 147"/>
            <p:cNvSpPr/>
            <p:nvPr userDrawn="1"/>
          </p:nvSpPr>
          <p:spPr>
            <a:xfrm>
              <a:off x="1277057" y="53351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9" name="矩形: 圆角 148"/>
            <p:cNvSpPr/>
            <p:nvPr userDrawn="1"/>
          </p:nvSpPr>
          <p:spPr>
            <a:xfrm>
              <a:off x="1262518" y="54605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0" name="矩形: 圆角 149"/>
            <p:cNvSpPr/>
            <p:nvPr userDrawn="1"/>
          </p:nvSpPr>
          <p:spPr>
            <a:xfrm>
              <a:off x="1247980" y="55860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1" name="矩形: 圆角 150"/>
            <p:cNvSpPr/>
            <p:nvPr userDrawn="1"/>
          </p:nvSpPr>
          <p:spPr>
            <a:xfrm>
              <a:off x="1233441" y="57114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2" name="矩形: 圆角 151"/>
            <p:cNvSpPr/>
            <p:nvPr userDrawn="1"/>
          </p:nvSpPr>
          <p:spPr>
            <a:xfrm>
              <a:off x="1218903" y="58368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3" name="矩形: 圆角 152"/>
            <p:cNvSpPr/>
            <p:nvPr userDrawn="1"/>
          </p:nvSpPr>
          <p:spPr>
            <a:xfrm>
              <a:off x="1204364" y="59622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4" name="矩形: 圆角 153"/>
            <p:cNvSpPr/>
            <p:nvPr userDrawn="1"/>
          </p:nvSpPr>
          <p:spPr>
            <a:xfrm>
              <a:off x="1189825" y="60877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5" name="矩形: 圆角 154"/>
            <p:cNvSpPr/>
            <p:nvPr userDrawn="1"/>
          </p:nvSpPr>
          <p:spPr>
            <a:xfrm>
              <a:off x="1175287" y="62131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5" name="矩形: 圆角 144"/>
            <p:cNvSpPr/>
            <p:nvPr userDrawn="1"/>
          </p:nvSpPr>
          <p:spPr>
            <a:xfrm>
              <a:off x="1160748" y="633855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7" name="任意多边形: 形状 166"/>
          <p:cNvSpPr/>
          <p:nvPr userDrawn="1"/>
        </p:nvSpPr>
        <p:spPr>
          <a:xfrm>
            <a:off x="-9746" y="5672806"/>
            <a:ext cx="7879747" cy="1191699"/>
          </a:xfrm>
          <a:custGeom>
            <a:avLst/>
            <a:gdLst>
              <a:gd name="connsiteX0" fmla="*/ 1017191 w 6901890"/>
              <a:gd name="connsiteY0" fmla="*/ 25 h 1045592"/>
              <a:gd name="connsiteX1" fmla="*/ 2921000 w 6901890"/>
              <a:gd name="connsiteY1" fmla="*/ 308992 h 1045592"/>
              <a:gd name="connsiteX2" fmla="*/ 6729413 w 6901890"/>
              <a:gd name="connsiteY2" fmla="*/ 1010667 h 1045592"/>
              <a:gd name="connsiteX3" fmla="*/ 6901890 w 6901890"/>
              <a:gd name="connsiteY3" fmla="*/ 1045592 h 1045592"/>
              <a:gd name="connsiteX4" fmla="*/ 0 w 6901890"/>
              <a:gd name="connsiteY4" fmla="*/ 1045592 h 1045592"/>
              <a:gd name="connsiteX5" fmla="*/ 0 w 6901890"/>
              <a:gd name="connsiteY5" fmla="*/ 141653 h 1045592"/>
              <a:gd name="connsiteX6" fmla="*/ 11609 w 6901890"/>
              <a:gd name="connsiteY6" fmla="*/ 137939 h 1045592"/>
              <a:gd name="connsiteX7" fmla="*/ 546100 w 6901890"/>
              <a:gd name="connsiteY7" fmla="*/ 29592 h 1045592"/>
              <a:gd name="connsiteX8" fmla="*/ 1017191 w 6901890"/>
              <a:gd name="connsiteY8" fmla="*/ 25 h 10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1890" h="1045592">
                <a:moveTo>
                  <a:pt x="1017191" y="25"/>
                </a:moveTo>
                <a:cubicBezTo>
                  <a:pt x="1456531" y="1811"/>
                  <a:pt x="1873250" y="99442"/>
                  <a:pt x="2921000" y="308992"/>
                </a:cubicBezTo>
                <a:cubicBezTo>
                  <a:pt x="3619500" y="448692"/>
                  <a:pt x="5308600" y="730209"/>
                  <a:pt x="6729413" y="1010667"/>
                </a:cubicBezTo>
                <a:lnTo>
                  <a:pt x="6901890" y="1045592"/>
                </a:lnTo>
                <a:lnTo>
                  <a:pt x="0" y="1045592"/>
                </a:lnTo>
                <a:lnTo>
                  <a:pt x="0" y="141653"/>
                </a:lnTo>
                <a:lnTo>
                  <a:pt x="11609" y="137939"/>
                </a:lnTo>
                <a:cubicBezTo>
                  <a:pt x="189574" y="87536"/>
                  <a:pt x="370417" y="49701"/>
                  <a:pt x="546100" y="29592"/>
                </a:cubicBezTo>
                <a:cubicBezTo>
                  <a:pt x="721783" y="9484"/>
                  <a:pt x="870744" y="-571"/>
                  <a:pt x="1017191" y="2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4000"/>
                  <a:lumOff val="26000"/>
                </a:schemeClr>
              </a:gs>
              <a:gs pos="100000">
                <a:schemeClr val="accent2">
                  <a:lumMod val="25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8" name="任意多边形: 形状 167"/>
          <p:cNvSpPr/>
          <p:nvPr userDrawn="1"/>
        </p:nvSpPr>
        <p:spPr>
          <a:xfrm>
            <a:off x="3363890" y="5980578"/>
            <a:ext cx="8837855" cy="877422"/>
          </a:xfrm>
          <a:custGeom>
            <a:avLst/>
            <a:gdLst>
              <a:gd name="connsiteX0" fmla="*/ 5326293 w 7784562"/>
              <a:gd name="connsiteY0" fmla="*/ 375 h 790601"/>
              <a:gd name="connsiteX1" fmla="*/ 7382106 w 7784562"/>
              <a:gd name="connsiteY1" fmla="*/ 135902 h 790601"/>
              <a:gd name="connsiteX2" fmla="*/ 7784562 w 7784562"/>
              <a:gd name="connsiteY2" fmla="*/ 192257 h 790601"/>
              <a:gd name="connsiteX3" fmla="*/ 7784562 w 7784562"/>
              <a:gd name="connsiteY3" fmla="*/ 790601 h 790601"/>
              <a:gd name="connsiteX4" fmla="*/ 0 w 7784562"/>
              <a:gd name="connsiteY4" fmla="*/ 790601 h 790601"/>
              <a:gd name="connsiteX5" fmla="*/ 702849 w 7784562"/>
              <a:gd name="connsiteY5" fmla="*/ 651472 h 790601"/>
              <a:gd name="connsiteX6" fmla="*/ 4863562 w 7784562"/>
              <a:gd name="connsiteY6" fmla="*/ 15901 h 790601"/>
              <a:gd name="connsiteX7" fmla="*/ 5326293 w 7784562"/>
              <a:gd name="connsiteY7" fmla="*/ 375 h 7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84562" h="790601">
                <a:moveTo>
                  <a:pt x="5326293" y="375"/>
                </a:moveTo>
                <a:cubicBezTo>
                  <a:pt x="5966718" y="-5043"/>
                  <a:pt x="6691147" y="48566"/>
                  <a:pt x="7382106" y="135902"/>
                </a:cubicBezTo>
                <a:lnTo>
                  <a:pt x="7784562" y="192257"/>
                </a:lnTo>
                <a:lnTo>
                  <a:pt x="7784562" y="790601"/>
                </a:lnTo>
                <a:lnTo>
                  <a:pt x="0" y="790601"/>
                </a:lnTo>
                <a:lnTo>
                  <a:pt x="702849" y="651472"/>
                </a:lnTo>
                <a:cubicBezTo>
                  <a:pt x="2348268" y="334096"/>
                  <a:pt x="3976943" y="70670"/>
                  <a:pt x="4863562" y="15901"/>
                </a:cubicBezTo>
                <a:cubicBezTo>
                  <a:pt x="5011332" y="6773"/>
                  <a:pt x="5166187" y="1730"/>
                  <a:pt x="5326293" y="3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2000"/>
                  <a:lumOff val="48000"/>
                </a:schemeClr>
              </a:gs>
              <a:gs pos="100000">
                <a:schemeClr val="accent2">
                  <a:lumMod val="93000"/>
                  <a:lumOff val="7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21500" y="2732087"/>
            <a:ext cx="4667250" cy="33813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</p:nvPr>
        </p:nvSpPr>
        <p:spPr>
          <a:xfrm>
            <a:off x="914400" y="2636838"/>
            <a:ext cx="5538788" cy="3476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矩形 147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72726" y="2025024"/>
            <a:ext cx="8846063" cy="2918785"/>
            <a:chOff x="1706896" y="2172335"/>
            <a:chExt cx="8846063" cy="2918785"/>
          </a:xfrm>
        </p:grpSpPr>
        <p:sp>
          <p:nvSpPr>
            <p:cNvPr id="8" name="椭圆 7"/>
            <p:cNvSpPr/>
            <p:nvPr/>
          </p:nvSpPr>
          <p:spPr>
            <a:xfrm>
              <a:off x="1980074" y="2172335"/>
              <a:ext cx="8299707" cy="2642989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1">
                      <a:alpha val="11000"/>
                    </a:schemeClr>
                  </a:gs>
                  <a:gs pos="58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bg2">
                  <a:alpha val="3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t="60563" b="1"/>
            <a:stretch>
              <a:fillRect/>
            </a:stretch>
          </p:blipFill>
          <p:spPr>
            <a:xfrm>
              <a:off x="1706896" y="3831338"/>
              <a:ext cx="8846063" cy="1259782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 userDrawn="1"/>
        </p:nvSpPr>
        <p:spPr>
          <a:xfrm>
            <a:off x="-242" y="-2893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5163" y="5936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6354130">
            <a:off x="2491818" y="867853"/>
            <a:ext cx="1403685" cy="1403685"/>
            <a:chOff x="874713" y="329165"/>
            <a:chExt cx="2699658" cy="2699658"/>
          </a:xfrm>
        </p:grpSpPr>
        <p:grpSp>
          <p:nvGrpSpPr>
            <p:cNvPr id="22" name="组合 21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30" name="弧形 29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31" name="弧形 30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32" name="弧形 31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27" name="弧形 26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8" name="弧形 27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9" name="弧形 28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</p:grpSp>
        <p:sp>
          <p:nvSpPr>
            <p:cNvPr id="23" name="弧形 22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34" name="组合 33"/>
          <p:cNvGrpSpPr/>
          <p:nvPr/>
        </p:nvGrpSpPr>
        <p:grpSpPr>
          <a:xfrm rot="6354130">
            <a:off x="5531106" y="458114"/>
            <a:ext cx="1238776" cy="1238775"/>
            <a:chOff x="874713" y="329165"/>
            <a:chExt cx="2699658" cy="2699658"/>
          </a:xfrm>
        </p:grpSpPr>
        <p:grpSp>
          <p:nvGrpSpPr>
            <p:cNvPr id="38" name="组合 37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46" name="弧形 45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47" name="弧形 46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48" name="弧形 47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43" name="弧形 42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44" name="弧形 43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45" name="弧形 44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39" name="弧形 38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弧形 39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50" name="组合 49"/>
          <p:cNvGrpSpPr/>
          <p:nvPr/>
        </p:nvGrpSpPr>
        <p:grpSpPr>
          <a:xfrm rot="6354130">
            <a:off x="8257212" y="856764"/>
            <a:ext cx="1403686" cy="1403685"/>
            <a:chOff x="874713" y="329165"/>
            <a:chExt cx="2699658" cy="2699658"/>
          </a:xfrm>
        </p:grpSpPr>
        <p:grpSp>
          <p:nvGrpSpPr>
            <p:cNvPr id="54" name="组合 53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62" name="弧形 61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3" name="弧形 62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4" name="弧形 63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59" name="弧形 58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/>
                </a:p>
              </p:txBody>
            </p:sp>
            <p:sp>
              <p:nvSpPr>
                <p:cNvPr id="60" name="弧形 59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1" name="弧形 60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</p:grpSp>
        <p:sp>
          <p:nvSpPr>
            <p:cNvPr id="55" name="弧形 54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6" name="弧形 55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6" name="组合 65"/>
          <p:cNvGrpSpPr/>
          <p:nvPr/>
        </p:nvGrpSpPr>
        <p:grpSpPr>
          <a:xfrm rot="6354130">
            <a:off x="912668" y="2277480"/>
            <a:ext cx="1605956" cy="1605956"/>
            <a:chOff x="874713" y="329165"/>
            <a:chExt cx="2699658" cy="2699658"/>
          </a:xfrm>
        </p:grpSpPr>
        <p:grpSp>
          <p:nvGrpSpPr>
            <p:cNvPr id="70" name="组合 69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78" name="弧形 77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弧形 78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75" name="弧形 74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弧形 75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弧形 76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弧形 70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 rot="6354130">
            <a:off x="9842284" y="2351267"/>
            <a:ext cx="1605956" cy="1605956"/>
            <a:chOff x="874713" y="329165"/>
            <a:chExt cx="2699658" cy="2699658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94" name="弧形 93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弧形 94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弧形 95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91" name="弧形 90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弧形 91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弧形 92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7" name="弧形 86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弧形 87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 rot="6354130">
            <a:off x="2378733" y="4164046"/>
            <a:ext cx="1850323" cy="1850323"/>
            <a:chOff x="874713" y="329165"/>
            <a:chExt cx="2699658" cy="2699658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110" name="弧形 109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弧形 110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弧形 111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6" name="组合 105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107" name="弧形 106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弧形 107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弧形 108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3" name="弧形 102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弧形 103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 rot="6354130">
            <a:off x="5141386" y="4491046"/>
            <a:ext cx="2121617" cy="2121617"/>
            <a:chOff x="874713" y="329165"/>
            <a:chExt cx="2699658" cy="2699658"/>
          </a:xfrm>
        </p:grpSpPr>
        <p:grpSp>
          <p:nvGrpSpPr>
            <p:cNvPr id="118" name="组合 117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126" name="弧形 125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弧形 126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弧形 127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2" name="组合 121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123" name="弧形 122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弧形 123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弧形 124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9" name="弧形 118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弧形 119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 rot="6354130">
            <a:off x="8207936" y="4150570"/>
            <a:ext cx="1850323" cy="1850323"/>
            <a:chOff x="874713" y="329165"/>
            <a:chExt cx="2699658" cy="2699658"/>
          </a:xfrm>
        </p:grpSpPr>
        <p:grpSp>
          <p:nvGrpSpPr>
            <p:cNvPr id="134" name="组合 133"/>
            <p:cNvGrpSpPr/>
            <p:nvPr/>
          </p:nvGrpSpPr>
          <p:grpSpPr>
            <a:xfrm>
              <a:off x="1122212" y="558398"/>
              <a:ext cx="2228850" cy="2228850"/>
              <a:chOff x="3422650" y="1511299"/>
              <a:chExt cx="2228850" cy="2228850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3422650" y="1511299"/>
                <a:ext cx="2228850" cy="2228850"/>
                <a:chOff x="3422650" y="1511299"/>
                <a:chExt cx="2228850" cy="2228850"/>
              </a:xfrm>
            </p:grpSpPr>
            <p:sp>
              <p:nvSpPr>
                <p:cNvPr id="142" name="弧形 141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200000"/>
                    <a:gd name="adj2" fmla="val 20851096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弧形 142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2346"/>
                    <a:gd name="adj2" fmla="val 7060444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4" name="弧形 143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9720641"/>
                    <a:gd name="adj2" fmla="val 13789610"/>
                  </a:avLst>
                </a:prstGeom>
                <a:ln w="15875"/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8" name="组合 137"/>
              <p:cNvGrpSpPr/>
              <p:nvPr/>
            </p:nvGrpSpPr>
            <p:grpSpPr>
              <a:xfrm rot="4185091">
                <a:off x="3422650" y="1511299"/>
                <a:ext cx="2228850" cy="2228850"/>
                <a:chOff x="3422650" y="1511299"/>
                <a:chExt cx="2228850" cy="2228850"/>
              </a:xfrm>
              <a:effectLst/>
            </p:grpSpPr>
            <p:sp>
              <p:nvSpPr>
                <p:cNvPr id="139" name="弧形 138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6597692"/>
                    <a:gd name="adj2" fmla="val 63755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弧形 139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3962744"/>
                    <a:gd name="adj2" fmla="val 8710740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弧形 140"/>
                <p:cNvSpPr/>
                <p:nvPr/>
              </p:nvSpPr>
              <p:spPr>
                <a:xfrm>
                  <a:off x="3422650" y="1511299"/>
                  <a:ext cx="2228850" cy="2228850"/>
                </a:xfrm>
                <a:prstGeom prst="arc">
                  <a:avLst>
                    <a:gd name="adj1" fmla="val 13073389"/>
                    <a:gd name="adj2" fmla="val 14985249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5" name="弧形 134"/>
            <p:cNvSpPr/>
            <p:nvPr/>
          </p:nvSpPr>
          <p:spPr>
            <a:xfrm>
              <a:off x="874713" y="329165"/>
              <a:ext cx="2699658" cy="269965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弧形 135"/>
            <p:cNvSpPr/>
            <p:nvPr/>
          </p:nvSpPr>
          <p:spPr>
            <a:xfrm>
              <a:off x="1266053" y="712270"/>
              <a:ext cx="1915428" cy="1915428"/>
            </a:xfrm>
            <a:prstGeom prst="arc">
              <a:avLst>
                <a:gd name="adj1" fmla="val 16200000"/>
                <a:gd name="adj2" fmla="val 16172412"/>
              </a:avLst>
            </a:prstGeom>
            <a:ln w="15875">
              <a:gradFill>
                <a:gsLst>
                  <a:gs pos="0">
                    <a:schemeClr val="accent1">
                      <a:lumMod val="5000"/>
                      <a:lumOff val="95000"/>
                      <a:alpha val="10000"/>
                    </a:schemeClr>
                  </a:gs>
                  <a:gs pos="100000">
                    <a:srgbClr val="C9F1FF">
                      <a:alpha val="10000"/>
                    </a:srgbClr>
                  </a:gs>
                </a:gsLst>
                <a:lin ang="5400000" scaled="1"/>
              </a:gradFill>
              <a:prstDash val="sysDash"/>
            </a:ln>
            <a:effectLst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5" name="矩形 144"/>
          <p:cNvSpPr/>
          <p:nvPr/>
        </p:nvSpPr>
        <p:spPr>
          <a:xfrm>
            <a:off x="10986480" y="195696"/>
            <a:ext cx="1914310" cy="1792379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5" y="1529261"/>
            <a:ext cx="9267615" cy="3279835"/>
          </a:xfrm>
          <a:prstGeom prst="rect">
            <a:avLst/>
          </a:prstGeom>
        </p:spPr>
      </p:pic>
      <p:sp>
        <p:nvSpPr>
          <p:cNvPr id="146" name="矩形 145"/>
          <p:cNvSpPr/>
          <p:nvPr/>
        </p:nvSpPr>
        <p:spPr>
          <a:xfrm>
            <a:off x="424484" y="1308974"/>
            <a:ext cx="838425" cy="78502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0724431" y="5608003"/>
            <a:ext cx="838425" cy="785022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470159" y="2885120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852349" y="4816645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0" name="文本占位符 149"/>
          <p:cNvSpPr>
            <a:spLocks noGrp="1"/>
          </p:cNvSpPr>
          <p:nvPr>
            <p:ph type="body" sz="quarter" idx="12" hasCustomPrompt="1"/>
          </p:nvPr>
        </p:nvSpPr>
        <p:spPr>
          <a:xfrm>
            <a:off x="5895513" y="5274085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4" name="文本占位符 153"/>
          <p:cNvSpPr>
            <a:spLocks noGrp="1"/>
          </p:cNvSpPr>
          <p:nvPr>
            <p:ph type="body" sz="quarter" idx="13" hasCustomPrompt="1"/>
          </p:nvPr>
        </p:nvSpPr>
        <p:spPr>
          <a:xfrm>
            <a:off x="3004191" y="4792376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5" name="文本占位符 154"/>
          <p:cNvSpPr>
            <a:spLocks noGrp="1"/>
          </p:cNvSpPr>
          <p:nvPr>
            <p:ph type="body" sz="quarter" idx="14" hasCustomPrompt="1"/>
          </p:nvPr>
        </p:nvSpPr>
        <p:spPr>
          <a:xfrm>
            <a:off x="1477355" y="2875497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6" name="文本占位符 155"/>
          <p:cNvSpPr>
            <a:spLocks noGrp="1"/>
          </p:cNvSpPr>
          <p:nvPr>
            <p:ph type="body" sz="quarter" idx="15" hasCustomPrompt="1"/>
          </p:nvPr>
        </p:nvSpPr>
        <p:spPr>
          <a:xfrm>
            <a:off x="3013534" y="1327911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7" name="文本占位符 156"/>
          <p:cNvSpPr>
            <a:spLocks noGrp="1"/>
          </p:cNvSpPr>
          <p:nvPr>
            <p:ph type="body" sz="quarter" idx="16" hasCustomPrompt="1"/>
          </p:nvPr>
        </p:nvSpPr>
        <p:spPr>
          <a:xfrm>
            <a:off x="5895513" y="869113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58" name="文本占位符 157"/>
          <p:cNvSpPr>
            <a:spLocks noGrp="1"/>
          </p:cNvSpPr>
          <p:nvPr>
            <p:ph type="body" sz="quarter" idx="17" hasCustomPrompt="1"/>
          </p:nvPr>
        </p:nvSpPr>
        <p:spPr>
          <a:xfrm>
            <a:off x="8724307" y="1351967"/>
            <a:ext cx="941909" cy="625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2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algn="l" defTabSz="914400" rtl="0" eaLnBrk="1" latinLnBrk="0" hangingPunct="1"/>
            <a:r>
              <a:rPr lang="en-US" altLang="zh-CN" sz="2800" b="1" kern="1200" dirty="0">
                <a:gradFill flip="none" rotWithShape="1">
                  <a:gsLst>
                    <a:gs pos="0">
                      <a:schemeClr val="bg2"/>
                    </a:gs>
                    <a:gs pos="77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10000"/>
                        <a:lumOff val="9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n-lt"/>
                <a:ea typeface="+mn-ea"/>
                <a:cs typeface="+mn-cs"/>
              </a:rPr>
              <a:t>X</a:t>
            </a:r>
            <a:endParaRPr lang="zh-CN" altLang="en-US" sz="2800" b="1" kern="1200" dirty="0">
              <a:gradFill flip="none" rotWithShape="1">
                <a:gsLst>
                  <a:gs pos="0">
                    <a:schemeClr val="bg2"/>
                  </a:gs>
                  <a:gs pos="77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2">
                      <a:lumMod val="10000"/>
                      <a:lumOff val="9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62" name="文本占位符 161"/>
          <p:cNvSpPr>
            <a:spLocks noGrp="1"/>
          </p:cNvSpPr>
          <p:nvPr>
            <p:ph type="body" sz="quarter" idx="18" hasCustomPrompt="1"/>
          </p:nvPr>
        </p:nvSpPr>
        <p:spPr>
          <a:xfrm>
            <a:off x="4608214" y="2379851"/>
            <a:ext cx="3121263" cy="62686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chemeClr val="bg2"/>
                </a:solidFill>
                <a:effectLst>
                  <a:glow rad="152400">
                    <a:schemeClr val="bg1">
                      <a:alpha val="2400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点击插入</a:t>
            </a:r>
          </a:p>
        </p:txBody>
      </p:sp>
      <p:sp>
        <p:nvSpPr>
          <p:cNvPr id="163" name="矩形 162"/>
          <p:cNvSpPr/>
          <p:nvPr userDrawn="1"/>
        </p:nvSpPr>
        <p:spPr>
          <a:xfrm>
            <a:off x="-44376" y="4867608"/>
            <a:ext cx="1914310" cy="1792379"/>
          </a:xfrm>
          <a:prstGeom prst="rect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 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974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aphicFrame>
        <p:nvGraphicFramePr>
          <p:cNvPr id="5" name="图表 4"/>
          <p:cNvGraphicFramePr/>
          <p:nvPr userDrawn="1"/>
        </p:nvGraphicFramePr>
        <p:xfrm>
          <a:off x="4879269" y="1034896"/>
          <a:ext cx="7555755" cy="7203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内容占位符 28"/>
          <p:cNvSpPr>
            <a:spLocks noGrp="1"/>
          </p:cNvSpPr>
          <p:nvPr>
            <p:ph sz="quarter" idx="10"/>
          </p:nvPr>
        </p:nvSpPr>
        <p:spPr>
          <a:xfrm>
            <a:off x="574322" y="2810570"/>
            <a:ext cx="3730625" cy="285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74322" y="751319"/>
            <a:ext cx="8372475" cy="1477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zh-CN" altLang="en-US" sz="3600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-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87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4873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27222" y="320936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7" name="组合 6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46" name="组合 45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50" name="弧形 49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1" name="弧形 50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2" name="弧形 51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47" name="弧形 46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8" name="弧形 47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9" name="弧形 48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弧形 43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9" name="直接连接符 8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矩形 52"/>
          <p:cNvSpPr/>
          <p:nvPr userDrawn="1"/>
        </p:nvSpPr>
        <p:spPr>
          <a:xfrm>
            <a:off x="9746" y="-3810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chemeClr val="accent3">
                  <a:lumMod val="59000"/>
                </a:schemeClr>
              </a:gs>
              <a:gs pos="28000">
                <a:schemeClr val="accent4">
                  <a:lumMod val="97000"/>
                  <a:lumOff val="3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54" name="矩形 53"/>
          <p:cNvSpPr/>
          <p:nvPr userDrawn="1"/>
        </p:nvSpPr>
        <p:spPr>
          <a:xfrm>
            <a:off x="4873" y="-3810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sp>
        <p:nvSpPr>
          <p:cNvPr id="55" name="矩形 54"/>
          <p:cNvSpPr/>
          <p:nvPr userDrawn="1"/>
        </p:nvSpPr>
        <p:spPr>
          <a:xfrm>
            <a:off x="0" y="-3810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149"/>
              </a:solidFill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32496" y="320936"/>
            <a:ext cx="1496469" cy="1496469"/>
            <a:chOff x="1420813" y="315459"/>
            <a:chExt cx="2699658" cy="2699658"/>
          </a:xfrm>
          <a:scene3d>
            <a:camera prst="orthographicFront">
              <a:rot lat="18899996" lon="19199986" rev="0"/>
            </a:camera>
            <a:lightRig rig="threePt" dir="t"/>
          </a:scene3d>
        </p:grpSpPr>
        <p:grpSp>
          <p:nvGrpSpPr>
            <p:cNvPr id="57" name="组合 56"/>
            <p:cNvGrpSpPr/>
            <p:nvPr/>
          </p:nvGrpSpPr>
          <p:grpSpPr>
            <a:xfrm>
              <a:off x="1420813" y="315459"/>
              <a:ext cx="2699658" cy="2699658"/>
              <a:chOff x="874713" y="329165"/>
              <a:chExt cx="2699658" cy="2699658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1114487" y="558398"/>
                <a:ext cx="2243827" cy="2228850"/>
                <a:chOff x="3414925" y="1511299"/>
                <a:chExt cx="2243827" cy="2228850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3422650" y="1511299"/>
                  <a:ext cx="2228850" cy="2228850"/>
                  <a:chOff x="3422650" y="1511299"/>
                  <a:chExt cx="2228850" cy="2228850"/>
                </a:xfrm>
              </p:grpSpPr>
              <p:sp>
                <p:nvSpPr>
                  <p:cNvPr id="100" name="弧形 99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200000"/>
                      <a:gd name="adj2" fmla="val 20851096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1" name="弧形 100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1652346"/>
                      <a:gd name="adj2" fmla="val 7060444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2" name="弧形 101"/>
                  <p:cNvSpPr/>
                  <p:nvPr/>
                </p:nvSpPr>
                <p:spPr>
                  <a:xfrm>
                    <a:off x="3422650" y="1511299"/>
                    <a:ext cx="2228850" cy="2228850"/>
                  </a:xfrm>
                  <a:prstGeom prst="arc">
                    <a:avLst>
                      <a:gd name="adj1" fmla="val 9720641"/>
                      <a:gd name="adj2" fmla="val 13789610"/>
                    </a:avLst>
                  </a:prstGeom>
                  <a:ln w="15875"/>
                  <a:effectLst>
                    <a:glow rad="63500">
                      <a:schemeClr val="accent5">
                        <a:satMod val="175000"/>
                        <a:alpha val="30000"/>
                      </a:schemeClr>
                    </a:glow>
                  </a:effectLst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97" name="弧形 96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9000162"/>
                    <a:gd name="adj2" fmla="val 2111636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8" name="弧形 97"/>
                <p:cNvSpPr/>
                <p:nvPr/>
              </p:nvSpPr>
              <p:spPr>
                <a:xfrm rot="4185091">
                  <a:off x="3414925" y="1522383"/>
                  <a:ext cx="2174502" cy="2174502"/>
                </a:xfrm>
                <a:prstGeom prst="arc">
                  <a:avLst>
                    <a:gd name="adj1" fmla="val 13312062"/>
                    <a:gd name="adj2" fmla="val 15747643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9" name="弧形 98"/>
                <p:cNvSpPr/>
                <p:nvPr/>
              </p:nvSpPr>
              <p:spPr>
                <a:xfrm rot="4185091">
                  <a:off x="3484250" y="1544644"/>
                  <a:ext cx="2174502" cy="2174502"/>
                </a:xfrm>
                <a:prstGeom prst="arc">
                  <a:avLst>
                    <a:gd name="adj1" fmla="val 7231980"/>
                    <a:gd name="adj2" fmla="val 9400436"/>
                  </a:avLst>
                </a:prstGeom>
                <a:ln w="114300">
                  <a:solidFill>
                    <a:schemeClr val="accent5"/>
                  </a:solidFill>
                </a:ln>
                <a:effectLst>
                  <a:glow rad="63500">
                    <a:schemeClr val="accent5">
                      <a:satMod val="175000"/>
                      <a:alpha val="30000"/>
                    </a:schemeClr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4" name="弧形 93"/>
              <p:cNvSpPr/>
              <p:nvPr/>
            </p:nvSpPr>
            <p:spPr>
              <a:xfrm>
                <a:off x="874713" y="329165"/>
                <a:ext cx="2699658" cy="269965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5" name="弧形 94"/>
              <p:cNvSpPr/>
              <p:nvPr/>
            </p:nvSpPr>
            <p:spPr>
              <a:xfrm>
                <a:off x="1266053" y="712270"/>
                <a:ext cx="1915428" cy="1915428"/>
              </a:xfrm>
              <a:prstGeom prst="arc">
                <a:avLst>
                  <a:gd name="adj1" fmla="val 16200000"/>
                  <a:gd name="adj2" fmla="val 16172412"/>
                </a:avLst>
              </a:prstGeom>
              <a:ln w="15875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"/>
                      </a:schemeClr>
                    </a:gs>
                    <a:gs pos="100000">
                      <a:srgbClr val="C9F1FF">
                        <a:alpha val="10000"/>
                      </a:srgbClr>
                    </a:gs>
                  </a:gsLst>
                  <a:lin ang="5400000" scaled="1"/>
                </a:gradFill>
                <a:prstDash val="sysDash"/>
              </a:ln>
              <a:effectLst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468820" y="329204"/>
              <a:ext cx="2609650" cy="2663456"/>
              <a:chOff x="3718325" y="2186268"/>
              <a:chExt cx="2763941" cy="2820928"/>
            </a:xfrm>
          </p:grpSpPr>
          <p:cxnSp>
            <p:nvCxnSpPr>
              <p:cNvPr id="59" name="直接连接符 58"/>
              <p:cNvCxnSpPr/>
              <p:nvPr/>
            </p:nvCxnSpPr>
            <p:spPr>
              <a:xfrm rot="11880000">
                <a:off x="5076189" y="218626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12600000">
                <a:off x="5323463" y="22089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rot="13320000">
                <a:off x="5562378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rot="14040000">
                <a:off x="5784804" y="23870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14760000">
                <a:off x="5983171" y="253640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15480000">
                <a:off x="6150728" y="27197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6200000">
                <a:off x="6281772" y="293066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16920000">
                <a:off x="6371841" y="31621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17640000">
                <a:off x="6417867" y="34061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8360000">
                <a:off x="6418280" y="36545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9080000">
                <a:off x="6373063" y="389879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9800000">
                <a:off x="6283749" y="413058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20520000">
                <a:off x="6153374" y="434202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21240000">
                <a:off x="5986371" y="452593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360000">
                <a:off x="5788416" y="4676049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080000">
                <a:off x="5566246" y="478725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800000">
                <a:off x="5327418" y="48557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2520000">
                <a:off x="5080057" y="487922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3240000">
                <a:off x="4832579" y="485685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3960000">
                <a:off x="4593409" y="478940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4680000">
                <a:off x="4370685" y="467916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5400000">
                <a:off x="4171992" y="452987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6120000">
                <a:off x="4004093" y="4346610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6840000">
                <a:off x="3872706" y="41356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rot="7560000">
                <a:off x="3782311" y="3904057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8280000">
                <a:off x="3735987" y="3659821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rot="9000000">
                <a:off x="3735318" y="3411214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rot="9720000">
                <a:off x="3780333" y="31666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rot="10440000">
                <a:off x="3869506" y="2934598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11160000">
                <a:off x="3999811" y="2722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11880000">
                <a:off x="4166815" y="2538562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rot="12600000">
                <a:off x="4364839" y="2388113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rot="13320000">
                <a:off x="4587149" y="2276596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rot="14040000">
                <a:off x="4826180" y="2207815"/>
                <a:ext cx="0" cy="127972"/>
              </a:xfrm>
              <a:prstGeom prst="line">
                <a:avLst/>
              </a:prstGeom>
              <a:ln w="31750" cap="rnd">
                <a:solidFill>
                  <a:schemeClr val="accent5">
                    <a:alpha val="77000"/>
                  </a:schemeClr>
                </a:solidFill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166" name="任意多边形: 形状 165"/>
          <p:cNvSpPr/>
          <p:nvPr userDrawn="1"/>
        </p:nvSpPr>
        <p:spPr>
          <a:xfrm>
            <a:off x="-9746" y="5672806"/>
            <a:ext cx="7879747" cy="1191699"/>
          </a:xfrm>
          <a:custGeom>
            <a:avLst/>
            <a:gdLst>
              <a:gd name="connsiteX0" fmla="*/ 1017191 w 6901890"/>
              <a:gd name="connsiteY0" fmla="*/ 25 h 1045592"/>
              <a:gd name="connsiteX1" fmla="*/ 2921000 w 6901890"/>
              <a:gd name="connsiteY1" fmla="*/ 308992 h 1045592"/>
              <a:gd name="connsiteX2" fmla="*/ 6729413 w 6901890"/>
              <a:gd name="connsiteY2" fmla="*/ 1010667 h 1045592"/>
              <a:gd name="connsiteX3" fmla="*/ 6901890 w 6901890"/>
              <a:gd name="connsiteY3" fmla="*/ 1045592 h 1045592"/>
              <a:gd name="connsiteX4" fmla="*/ 0 w 6901890"/>
              <a:gd name="connsiteY4" fmla="*/ 1045592 h 1045592"/>
              <a:gd name="connsiteX5" fmla="*/ 0 w 6901890"/>
              <a:gd name="connsiteY5" fmla="*/ 141653 h 1045592"/>
              <a:gd name="connsiteX6" fmla="*/ 11609 w 6901890"/>
              <a:gd name="connsiteY6" fmla="*/ 137939 h 1045592"/>
              <a:gd name="connsiteX7" fmla="*/ 546100 w 6901890"/>
              <a:gd name="connsiteY7" fmla="*/ 29592 h 1045592"/>
              <a:gd name="connsiteX8" fmla="*/ 1017191 w 6901890"/>
              <a:gd name="connsiteY8" fmla="*/ 25 h 104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1890" h="1045592">
                <a:moveTo>
                  <a:pt x="1017191" y="25"/>
                </a:moveTo>
                <a:cubicBezTo>
                  <a:pt x="1456531" y="1811"/>
                  <a:pt x="1873250" y="99442"/>
                  <a:pt x="2921000" y="308992"/>
                </a:cubicBezTo>
                <a:cubicBezTo>
                  <a:pt x="3619500" y="448692"/>
                  <a:pt x="5308600" y="730209"/>
                  <a:pt x="6729413" y="1010667"/>
                </a:cubicBezTo>
                <a:lnTo>
                  <a:pt x="6901890" y="1045592"/>
                </a:lnTo>
                <a:lnTo>
                  <a:pt x="0" y="1045592"/>
                </a:lnTo>
                <a:lnTo>
                  <a:pt x="0" y="141653"/>
                </a:lnTo>
                <a:lnTo>
                  <a:pt x="11609" y="137939"/>
                </a:lnTo>
                <a:cubicBezTo>
                  <a:pt x="189574" y="87536"/>
                  <a:pt x="370417" y="49701"/>
                  <a:pt x="546100" y="29592"/>
                </a:cubicBezTo>
                <a:cubicBezTo>
                  <a:pt x="721783" y="9484"/>
                  <a:pt x="870744" y="-571"/>
                  <a:pt x="1017191" y="2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4000"/>
                  <a:lumOff val="26000"/>
                </a:schemeClr>
              </a:gs>
              <a:gs pos="100000">
                <a:schemeClr val="accent2">
                  <a:lumMod val="25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03" name="组合 102"/>
          <p:cNvGrpSpPr/>
          <p:nvPr userDrawn="1"/>
        </p:nvGrpSpPr>
        <p:grpSpPr>
          <a:xfrm>
            <a:off x="1160749" y="496420"/>
            <a:ext cx="4193232" cy="954648"/>
            <a:chOff x="1160748" y="495887"/>
            <a:chExt cx="4193232" cy="954648"/>
          </a:xfrm>
        </p:grpSpPr>
        <p:sp>
          <p:nvSpPr>
            <p:cNvPr id="104" name="矩形: 圆角 103"/>
            <p:cNvSpPr/>
            <p:nvPr userDrawn="1"/>
          </p:nvSpPr>
          <p:spPr>
            <a:xfrm>
              <a:off x="1160749" y="609553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5" name="矩形: 圆角 104"/>
            <p:cNvSpPr/>
            <p:nvPr userDrawn="1"/>
          </p:nvSpPr>
          <p:spPr>
            <a:xfrm>
              <a:off x="1320673" y="495887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6" name="矩形: 圆角 105"/>
            <p:cNvSpPr/>
            <p:nvPr userDrawn="1"/>
          </p:nvSpPr>
          <p:spPr>
            <a:xfrm>
              <a:off x="1306134" y="50843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7" name="矩形: 圆角 106"/>
            <p:cNvSpPr/>
            <p:nvPr userDrawn="1"/>
          </p:nvSpPr>
          <p:spPr>
            <a:xfrm>
              <a:off x="1291596" y="52097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8" name="矩形: 圆角 107"/>
            <p:cNvSpPr/>
            <p:nvPr userDrawn="1"/>
          </p:nvSpPr>
          <p:spPr>
            <a:xfrm>
              <a:off x="1277057" y="53351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9" name="矩形: 圆角 108"/>
            <p:cNvSpPr/>
            <p:nvPr userDrawn="1"/>
          </p:nvSpPr>
          <p:spPr>
            <a:xfrm>
              <a:off x="1262518" y="54605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矩形: 圆角 109"/>
            <p:cNvSpPr/>
            <p:nvPr userDrawn="1"/>
          </p:nvSpPr>
          <p:spPr>
            <a:xfrm>
              <a:off x="1247980" y="55860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1" name="矩形: 圆角 110"/>
            <p:cNvSpPr/>
            <p:nvPr userDrawn="1"/>
          </p:nvSpPr>
          <p:spPr>
            <a:xfrm>
              <a:off x="1233441" y="57114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" name="矩形: 圆角 111"/>
            <p:cNvSpPr/>
            <p:nvPr userDrawn="1"/>
          </p:nvSpPr>
          <p:spPr>
            <a:xfrm>
              <a:off x="1218903" y="583685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矩形: 圆角 112"/>
            <p:cNvSpPr/>
            <p:nvPr userDrawn="1"/>
          </p:nvSpPr>
          <p:spPr>
            <a:xfrm>
              <a:off x="1204364" y="596227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4" name="矩形: 圆角 113"/>
            <p:cNvSpPr/>
            <p:nvPr userDrawn="1"/>
          </p:nvSpPr>
          <p:spPr>
            <a:xfrm>
              <a:off x="1189825" y="608770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5" name="矩形: 圆角 114"/>
            <p:cNvSpPr/>
            <p:nvPr userDrawn="1"/>
          </p:nvSpPr>
          <p:spPr>
            <a:xfrm>
              <a:off x="1175287" y="621312"/>
              <a:ext cx="4033307" cy="8166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2000">
                  <a:schemeClr val="accent5">
                    <a:alpha val="0"/>
                    <a:lumMod val="10000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  <a:tileRect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矩形: 圆角 115"/>
            <p:cNvSpPr/>
            <p:nvPr userDrawn="1"/>
          </p:nvSpPr>
          <p:spPr>
            <a:xfrm>
              <a:off x="1160748" y="633855"/>
              <a:ext cx="4033307" cy="816680"/>
            </a:xfrm>
            <a:prstGeom prst="roundRect">
              <a:avLst>
                <a:gd name="adj" fmla="val 16667"/>
              </a:avLst>
            </a:prstGeom>
            <a:gradFill>
              <a:gsLst>
                <a:gs pos="12000">
                  <a:schemeClr val="accent5">
                    <a:alpha val="0"/>
                  </a:schemeClr>
                </a:gs>
                <a:gs pos="58000">
                  <a:schemeClr val="accent5">
                    <a:alpha val="50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 w="6350">
              <a:gradFill>
                <a:gsLst>
                  <a:gs pos="100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 w="44450">
                  <a:noFill/>
                </a:ln>
                <a:blipFill>
                  <a:blip r:embed="rId3"/>
                  <a:tile tx="0" ty="0" sx="100000" sy="100000" flip="none" algn="tl"/>
                </a:blip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862505" y="2316419"/>
            <a:ext cx="2934690" cy="375585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86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gradFill flip="none" rotWithShape="1">
              <a:gsLst>
                <a:gs pos="0">
                  <a:schemeClr val="accent5">
                    <a:lumMod val="98000"/>
                  </a:schemeClr>
                </a:gs>
                <a:gs pos="47000">
                  <a:schemeClr val="accent1">
                    <a:lumMod val="59000"/>
                    <a:lumOff val="41000"/>
                  </a:schemeClr>
                </a:gs>
                <a:gs pos="91000">
                  <a:schemeClr val="accent2">
                    <a:lumMod val="99000"/>
                    <a:lumOff val="1000"/>
                  </a:schemeClr>
                </a:gs>
              </a:gsLst>
              <a:lin ang="5400000" scaled="1"/>
              <a:tileRect/>
            </a:gradFill>
          </a:ln>
          <a:scene3d>
            <a:camera prst="perspectiveContrastingLeftFacing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4" cstate="print">
            <a:alphaModFix amt="7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"/>
                    </a14:imgEffect>
                    <a14:imgEffect>
                      <a14:sharpenSoften amoun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63" y="5738747"/>
            <a:ext cx="2742913" cy="556167"/>
          </a:xfrm>
          <a:prstGeom prst="rect">
            <a:avLst/>
          </a:prstGeom>
          <a:blipFill dpi="0" rotWithShape="1">
            <a:blip r:embed="rId6">
              <a:alphaModFix amt="7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/>
            <a:tailEnd/>
          </a:ln>
          <a:effectLst/>
          <a:scene3d>
            <a:camera prst="perspectiveContrastingLeftFacing" fov="0">
              <a:rot lat="0" lon="0" rev="0"/>
            </a:camera>
            <a:lightRig rig="threePt" dir="t"/>
          </a:scene3d>
        </p:spPr>
      </p:pic>
      <p:sp>
        <p:nvSpPr>
          <p:cNvPr id="120" name="矩形 119"/>
          <p:cNvSpPr/>
          <p:nvPr userDrawn="1"/>
        </p:nvSpPr>
        <p:spPr>
          <a:xfrm>
            <a:off x="364640" y="1722455"/>
            <a:ext cx="3938219" cy="4926177"/>
          </a:xfrm>
          <a:prstGeom prst="rect">
            <a:avLst/>
          </a:prstGeom>
          <a:blipFill dpi="0" rotWithShape="1">
            <a:blip r:embed="rId6">
              <a:alphaModFix amt="7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scene3d>
            <a:camera prst="perspectiveContrastingLeftFacing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6" name="图片占位符 125"/>
          <p:cNvSpPr>
            <a:spLocks noGrp="1"/>
          </p:cNvSpPr>
          <p:nvPr>
            <p:ph type="pic" sz="quarter" idx="10"/>
          </p:nvPr>
        </p:nvSpPr>
        <p:spPr>
          <a:xfrm>
            <a:off x="867813" y="2336232"/>
            <a:ext cx="2907645" cy="373218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44" name="组合 143"/>
          <p:cNvGrpSpPr/>
          <p:nvPr userDrawn="1"/>
        </p:nvGrpSpPr>
        <p:grpSpPr>
          <a:xfrm>
            <a:off x="3834718" y="1759646"/>
            <a:ext cx="3938219" cy="4926177"/>
            <a:chOff x="364640" y="1722455"/>
            <a:chExt cx="3938219" cy="4926177"/>
          </a:xfrm>
        </p:grpSpPr>
        <p:sp>
          <p:nvSpPr>
            <p:cNvPr id="145" name="矩形 144"/>
            <p:cNvSpPr/>
            <p:nvPr/>
          </p:nvSpPr>
          <p:spPr>
            <a:xfrm>
              <a:off x="862505" y="2316419"/>
              <a:ext cx="2934690" cy="37558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6" name="图片 145"/>
            <p:cNvPicPr>
              <a:picLocks noChangeAspect="1"/>
            </p:cNvPicPr>
            <p:nvPr/>
          </p:nvPicPr>
          <p:blipFill>
            <a:blip r:embed="rId4" cstate="print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3" y="5738747"/>
              <a:ext cx="2742913" cy="55616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  <a:headEnd/>
              <a:tailEnd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</p:pic>
        <p:sp>
          <p:nvSpPr>
            <p:cNvPr id="147" name="矩形 146"/>
            <p:cNvSpPr/>
            <p:nvPr/>
          </p:nvSpPr>
          <p:spPr>
            <a:xfrm>
              <a:off x="364640" y="1722455"/>
              <a:ext cx="3938219" cy="492617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grpSp>
        <p:nvGrpSpPr>
          <p:cNvPr id="148" name="组合 147"/>
          <p:cNvGrpSpPr/>
          <p:nvPr userDrawn="1"/>
        </p:nvGrpSpPr>
        <p:grpSpPr>
          <a:xfrm>
            <a:off x="7821285" y="1759646"/>
            <a:ext cx="3938219" cy="4926177"/>
            <a:chOff x="364640" y="1722455"/>
            <a:chExt cx="3938219" cy="4926177"/>
          </a:xfrm>
        </p:grpSpPr>
        <p:sp>
          <p:nvSpPr>
            <p:cNvPr id="149" name="矩形 148"/>
            <p:cNvSpPr/>
            <p:nvPr/>
          </p:nvSpPr>
          <p:spPr>
            <a:xfrm>
              <a:off x="862505" y="2316419"/>
              <a:ext cx="2934690" cy="37558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4" cstate="print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3" y="5738747"/>
              <a:ext cx="2742913" cy="55616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  <a:headEnd/>
              <a:tailEnd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</p:pic>
        <p:sp>
          <p:nvSpPr>
            <p:cNvPr id="151" name="矩形 150"/>
            <p:cNvSpPr/>
            <p:nvPr/>
          </p:nvSpPr>
          <p:spPr>
            <a:xfrm>
              <a:off x="364640" y="1722455"/>
              <a:ext cx="3938219" cy="492617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152" name="图片占位符 151"/>
          <p:cNvSpPr>
            <a:spLocks noGrp="1"/>
          </p:cNvSpPr>
          <p:nvPr>
            <p:ph type="pic" sz="quarter" idx="11"/>
          </p:nvPr>
        </p:nvSpPr>
        <p:spPr>
          <a:xfrm>
            <a:off x="4343014" y="2383062"/>
            <a:ext cx="2907645" cy="373218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53" name="组合 152"/>
          <p:cNvGrpSpPr/>
          <p:nvPr userDrawn="1"/>
        </p:nvGrpSpPr>
        <p:grpSpPr>
          <a:xfrm>
            <a:off x="7848940" y="1778696"/>
            <a:ext cx="3938219" cy="4926177"/>
            <a:chOff x="364640" y="1722455"/>
            <a:chExt cx="3938219" cy="4926177"/>
          </a:xfrm>
        </p:grpSpPr>
        <p:sp>
          <p:nvSpPr>
            <p:cNvPr id="154" name="矩形 153"/>
            <p:cNvSpPr/>
            <p:nvPr/>
          </p:nvSpPr>
          <p:spPr>
            <a:xfrm>
              <a:off x="862505" y="2316419"/>
              <a:ext cx="2934690" cy="375585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4925">
              <a:gradFill flip="none" rotWithShape="1">
                <a:gsLst>
                  <a:gs pos="0">
                    <a:schemeClr val="accent5">
                      <a:lumMod val="98000"/>
                    </a:schemeClr>
                  </a:gs>
                  <a:gs pos="47000">
                    <a:schemeClr val="accent1">
                      <a:lumMod val="59000"/>
                      <a:lumOff val="41000"/>
                    </a:schemeClr>
                  </a:gs>
                  <a:gs pos="91000">
                    <a:schemeClr val="accent2">
                      <a:lumMod val="99000"/>
                      <a:lumOff val="1000"/>
                    </a:schemeClr>
                  </a:gs>
                </a:gsLst>
                <a:lin ang="5400000" scaled="1"/>
                <a:tileRect/>
              </a:gradFill>
            </a:ln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5" name="图片 154"/>
            <p:cNvPicPr>
              <a:picLocks noChangeAspect="1"/>
            </p:cNvPicPr>
            <p:nvPr/>
          </p:nvPicPr>
          <p:blipFill>
            <a:blip r:embed="rId4" cstate="print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"/>
                      </a14:imgEffect>
                      <a14:imgEffect>
                        <a14:sharpenSoften amoun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3" y="5738747"/>
              <a:ext cx="2742913" cy="55616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  <a:headEnd/>
              <a:tailEnd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</p:pic>
        <p:sp>
          <p:nvSpPr>
            <p:cNvPr id="156" name="矩形 155"/>
            <p:cNvSpPr/>
            <p:nvPr/>
          </p:nvSpPr>
          <p:spPr>
            <a:xfrm>
              <a:off x="364640" y="1722455"/>
              <a:ext cx="3938219" cy="4926177"/>
            </a:xfrm>
            <a:prstGeom prst="rect">
              <a:avLst/>
            </a:prstGeom>
            <a:blipFill dpi="0" rotWithShape="1">
              <a:blip r:embed="rId6">
                <a:alphaModFix amt="79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scene3d>
              <a:camera prst="perspectiveContrastingLeftFacing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157" name="图片占位符 156"/>
          <p:cNvSpPr>
            <a:spLocks noGrp="1"/>
          </p:cNvSpPr>
          <p:nvPr>
            <p:ph type="pic" sz="quarter" idx="12"/>
          </p:nvPr>
        </p:nvSpPr>
        <p:spPr>
          <a:xfrm>
            <a:off x="8352542" y="2389216"/>
            <a:ext cx="2907645" cy="373218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7" name="任意多边形: 形状 166"/>
          <p:cNvSpPr/>
          <p:nvPr userDrawn="1"/>
        </p:nvSpPr>
        <p:spPr>
          <a:xfrm>
            <a:off x="3363890" y="5980578"/>
            <a:ext cx="8837855" cy="877422"/>
          </a:xfrm>
          <a:custGeom>
            <a:avLst/>
            <a:gdLst>
              <a:gd name="connsiteX0" fmla="*/ 5326293 w 7784562"/>
              <a:gd name="connsiteY0" fmla="*/ 375 h 790601"/>
              <a:gd name="connsiteX1" fmla="*/ 7382106 w 7784562"/>
              <a:gd name="connsiteY1" fmla="*/ 135902 h 790601"/>
              <a:gd name="connsiteX2" fmla="*/ 7784562 w 7784562"/>
              <a:gd name="connsiteY2" fmla="*/ 192257 h 790601"/>
              <a:gd name="connsiteX3" fmla="*/ 7784562 w 7784562"/>
              <a:gd name="connsiteY3" fmla="*/ 790601 h 790601"/>
              <a:gd name="connsiteX4" fmla="*/ 0 w 7784562"/>
              <a:gd name="connsiteY4" fmla="*/ 790601 h 790601"/>
              <a:gd name="connsiteX5" fmla="*/ 702849 w 7784562"/>
              <a:gd name="connsiteY5" fmla="*/ 651472 h 790601"/>
              <a:gd name="connsiteX6" fmla="*/ 4863562 w 7784562"/>
              <a:gd name="connsiteY6" fmla="*/ 15901 h 790601"/>
              <a:gd name="connsiteX7" fmla="*/ 5326293 w 7784562"/>
              <a:gd name="connsiteY7" fmla="*/ 375 h 79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84562" h="790601">
                <a:moveTo>
                  <a:pt x="5326293" y="375"/>
                </a:moveTo>
                <a:cubicBezTo>
                  <a:pt x="5966718" y="-5043"/>
                  <a:pt x="6691147" y="48566"/>
                  <a:pt x="7382106" y="135902"/>
                </a:cubicBezTo>
                <a:lnTo>
                  <a:pt x="7784562" y="192257"/>
                </a:lnTo>
                <a:lnTo>
                  <a:pt x="7784562" y="790601"/>
                </a:lnTo>
                <a:lnTo>
                  <a:pt x="0" y="790601"/>
                </a:lnTo>
                <a:lnTo>
                  <a:pt x="702849" y="651472"/>
                </a:lnTo>
                <a:cubicBezTo>
                  <a:pt x="2348268" y="334096"/>
                  <a:pt x="3976943" y="70670"/>
                  <a:pt x="4863562" y="15901"/>
                </a:cubicBezTo>
                <a:cubicBezTo>
                  <a:pt x="5011332" y="6773"/>
                  <a:pt x="5166187" y="1730"/>
                  <a:pt x="5326293" y="375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2000"/>
                  <a:lumOff val="48000"/>
                </a:schemeClr>
              </a:gs>
              <a:gs pos="100000">
                <a:schemeClr val="accent2">
                  <a:lumMod val="93000"/>
                  <a:lumOff val="7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lumMod val="90000"/>
                <a:lumOff val="10000"/>
                <a:alpha val="60000"/>
              </a:schemeClr>
            </a:glow>
            <a:outerShdw blurRad="139700" dist="101600" dir="16200000" rotWithShape="0">
              <a:schemeClr val="accent2">
                <a:lumMod val="90000"/>
                <a:lumOff val="10000"/>
                <a:alpha val="7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1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microsoft.com/office/2007/relationships/hdphoto" Target="../media/hdphoto8.wdp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microsoft.com/office/2007/relationships/hdphoto" Target="../media/hdphoto8.wdp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1.xml"/><Relationship Id="rId5" Type="http://schemas.openxmlformats.org/officeDocument/2006/relationships/image" Target="../media/image52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0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jpe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80684" y="1352529"/>
            <a:ext cx="6148132" cy="923330"/>
          </a:xfrm>
        </p:spPr>
        <p:txBody>
          <a:bodyPr wrap="square">
            <a:sp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5400" dirty="0">
                <a:latin typeface="Stencil" panose="040409050D0802020404" pitchFamily="82" charset="0"/>
                <a:sym typeface="Arial" panose="020B0604020202020204" pitchFamily="34" charset="0"/>
              </a:rPr>
              <a:t>Python</a:t>
            </a:r>
            <a:r>
              <a:rPr lang="zh-CN" altLang="en-US" sz="5400" dirty="0">
                <a:latin typeface="Arial" panose="020B0604020202020204" pitchFamily="34" charset="0"/>
                <a:sym typeface="Arial" panose="020B0604020202020204" pitchFamily="34" charset="0"/>
              </a:rPr>
              <a:t>小组汇报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8728" y="2633542"/>
            <a:ext cx="4712044" cy="523220"/>
          </a:xfrm>
        </p:spPr>
        <p:txBody>
          <a:bodyPr wrap="square">
            <a:sp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gradFill>
                  <a:gsLst>
                    <a:gs pos="65000">
                      <a:schemeClr val="accent5">
                        <a:lumMod val="40000"/>
                        <a:lumOff val="6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sym typeface="Arial" panose="020B0604020202020204" pitchFamily="34" charset="0"/>
              </a:rPr>
              <a:t>对于百度贴吧的情感分析</a:t>
            </a:r>
            <a:endParaRPr lang="en-US" altLang="zh-CN" sz="2800" dirty="0">
              <a:gradFill>
                <a:gsLst>
                  <a:gs pos="65000">
                    <a:schemeClr val="accent5">
                      <a:lumMod val="40000"/>
                      <a:lumOff val="6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2119833" y="4209181"/>
            <a:ext cx="2121191" cy="400110"/>
          </a:xfrm>
        </p:spPr>
        <p:txBody>
          <a:bodyPr wrap="square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汇报人：李彦墨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793911" y="3451388"/>
            <a:ext cx="277303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-228600" algn="di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-228600" algn="di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-228600" algn="di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 smtClean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-228600" algn="di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gradFill>
                  <a:gsLst>
                    <a:gs pos="65000">
                      <a:schemeClr val="accent5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gradFill>
                  <a:gsLst>
                    <a:gs pos="65000">
                      <a:schemeClr val="accent5">
                        <a:lumMod val="40000"/>
                        <a:lumOff val="6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sym typeface="Arial" panose="020B0604020202020204" pitchFamily="34" charset="0"/>
              </a:rPr>
              <a:t>数据处理与可视化</a:t>
            </a:r>
            <a:endParaRPr lang="en-US" altLang="zh-CN" sz="2000" dirty="0">
              <a:gradFill>
                <a:gsLst>
                  <a:gs pos="65000">
                    <a:schemeClr val="accent5">
                      <a:lumMod val="40000"/>
                      <a:lumOff val="6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70545" y="6283471"/>
            <a:ext cx="3839513" cy="369332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="" xmlns:wpsdc="http://www.wps.cn/officeDocument/2022/drawingmlCustomData" type="text"/>
              </a:ext>
            </a:extLst>
          </a:bodyPr>
          <a:lstStyle>
            <a:defPPr>
              <a:defRPr lang="zh-CN"/>
            </a:defPPr>
            <a:lvl1pPr>
              <a:defRPr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</a:defRPr>
            </a:lvl1pPr>
          </a:lstStyle>
          <a:p>
            <a:r>
              <a:rPr lang="zh-CN" altLang="en-US" dirty="0"/>
              <a:t>组员：任晨玮 李明翰 徐世安 张思源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7"/>
          <a:stretch>
            <a:fillRect/>
          </a:stretch>
        </p:blipFill>
        <p:spPr>
          <a:xfrm>
            <a:off x="0" y="-35512"/>
            <a:ext cx="12192000" cy="6893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duotone>
              <a:srgbClr val="033753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2" b="89995" l="9954" r="89931">
                        <a14:foregroundMark x1="47106" y1="8899" x2="50386" y2="30658"/>
                        <a14:foregroundMark x1="50386" y1="30658" x2="47261" y2="38092"/>
                        <a14:foregroundMark x1="47261" y1="38092" x2="48765" y2="40972"/>
                        <a14:foregroundMark x1="49537" y1="6662" x2="49537" y2="7330"/>
                        <a14:foregroundMark x1="49537" y1="41255" x2="47685" y2="48457"/>
                        <a14:foregroundMark x1="47878" y1="51106" x2="50772" y2="85545"/>
                        <a14:foregroundMark x1="60340" y1="51337" x2="59761" y2="51415"/>
                        <a14:foregroundMark x1="48341" y1="85622" x2="51235" y2="86368"/>
                        <a14:foregroundMark x1="48650" y1="84748" x2="51427" y2="86600"/>
                        <a14:foregroundMark x1="52006" y1="84825" x2="47762" y2="87269"/>
                        <a14:foregroundMark x1="46991" y1="82665" x2="47878" y2="84234"/>
                        <a14:foregroundMark x1="48225" y1="82742" x2="45988" y2="82227"/>
                        <a14:foregroundMark x1="43904" y1="62217" x2="45216" y2="64223"/>
                        <a14:foregroundMark x1="46103" y1="66898" x2="45563" y2="68210"/>
                        <a14:foregroundMark x1="43326" y1="47479" x2="44907" y2="47479"/>
                        <a14:foregroundMark x1="43017" y1="49100" x2="44097" y2="49331"/>
                        <a14:foregroundMark x1="48765" y1="45988" x2="49460" y2="48894"/>
                        <a14:backgroundMark x1="53434" y1="49254" x2="52315" y2="54527"/>
                        <a14:backgroundMark x1="52006" y1="42361" x2="53897" y2="4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95" y="0"/>
            <a:ext cx="457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850" y="2547382"/>
            <a:ext cx="37388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朴素贝叶斯分类</a:t>
            </a:r>
            <a:endParaRPr lang="en-US" altLang="zh-CN" sz="4000" b="1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en-US" altLang="zh-CN" sz="12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4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情感分析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22300" y="2306116"/>
            <a:ext cx="17068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</a:t>
            </a:r>
            <a:endParaRPr lang="en-US" altLang="zh-CN" sz="36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6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3030" y="723959"/>
            <a:ext cx="33176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柱状图</a:t>
            </a:r>
            <a:endParaRPr lang="en-US" altLang="zh-CN" sz="4400" b="0" i="0" dirty="0">
              <a:solidFill>
                <a:schemeClr val="accent1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半闭框 12"/>
          <p:cNvSpPr/>
          <p:nvPr/>
        </p:nvSpPr>
        <p:spPr>
          <a:xfrm>
            <a:off x="87859" y="333336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半闭框 13"/>
          <p:cNvSpPr/>
          <p:nvPr/>
        </p:nvSpPr>
        <p:spPr>
          <a:xfrm>
            <a:off x="115923" y="4176872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半闭框 14"/>
          <p:cNvSpPr/>
          <p:nvPr/>
        </p:nvSpPr>
        <p:spPr>
          <a:xfrm rot="10800000">
            <a:off x="2425900" y="510801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半闭框 15"/>
          <p:cNvSpPr/>
          <p:nvPr/>
        </p:nvSpPr>
        <p:spPr>
          <a:xfrm rot="10800000">
            <a:off x="3284588" y="1483724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AAC90A6-07D6-4B2F-B6D0-55961E4C4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460" y="3668837"/>
            <a:ext cx="4780915" cy="255613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6505C2-AA88-4B80-B00D-F1F096E9FC67}"/>
              </a:ext>
            </a:extLst>
          </p:cNvPr>
          <p:cNvSpPr txBox="1"/>
          <p:nvPr/>
        </p:nvSpPr>
        <p:spPr>
          <a:xfrm>
            <a:off x="279762" y="4373499"/>
            <a:ext cx="2481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sklearn.naive_bayes.MultinomialNB</a:t>
            </a:r>
            <a:r>
              <a:rPr lang="en-US" altLang="zh-CN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br>
              <a:rPr lang="en-US" altLang="zh-CN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进行贝叶斯算法预测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650DD3-9431-46A4-BF8E-56F3BEEEB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859" y="274007"/>
            <a:ext cx="3229563" cy="27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2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7"/>
          <a:stretch>
            <a:fillRect/>
          </a:stretch>
        </p:blipFill>
        <p:spPr>
          <a:xfrm>
            <a:off x="0" y="-60912"/>
            <a:ext cx="12192000" cy="6893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duotone>
              <a:srgbClr val="033753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2" b="89995" l="9954" r="89931">
                        <a14:foregroundMark x1="47106" y1="8899" x2="50386" y2="30658"/>
                        <a14:foregroundMark x1="50386" y1="30658" x2="47261" y2="38092"/>
                        <a14:foregroundMark x1="47261" y1="38092" x2="48765" y2="40972"/>
                        <a14:foregroundMark x1="49537" y1="6662" x2="49537" y2="7330"/>
                        <a14:foregroundMark x1="49537" y1="41255" x2="47685" y2="48457"/>
                        <a14:foregroundMark x1="47878" y1="51106" x2="50772" y2="85545"/>
                        <a14:foregroundMark x1="60340" y1="51337" x2="59761" y2="51415"/>
                        <a14:foregroundMark x1="48341" y1="85622" x2="51235" y2="86368"/>
                        <a14:foregroundMark x1="48650" y1="84748" x2="51427" y2="86600"/>
                        <a14:foregroundMark x1="52006" y1="84825" x2="47762" y2="87269"/>
                        <a14:foregroundMark x1="46991" y1="82665" x2="47878" y2="84234"/>
                        <a14:foregroundMark x1="48225" y1="82742" x2="45988" y2="82227"/>
                        <a14:foregroundMark x1="43904" y1="62217" x2="45216" y2="64223"/>
                        <a14:foregroundMark x1="46103" y1="66898" x2="45563" y2="68210"/>
                        <a14:foregroundMark x1="43326" y1="47479" x2="44907" y2="47479"/>
                        <a14:foregroundMark x1="43017" y1="49100" x2="44097" y2="49331"/>
                        <a14:foregroundMark x1="48765" y1="45988" x2="49460" y2="48894"/>
                        <a14:backgroundMark x1="53434" y1="49254" x2="52315" y2="54527"/>
                        <a14:backgroundMark x1="52006" y1="42361" x2="53897" y2="4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165" y="-25400"/>
            <a:ext cx="457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43437" y="2500630"/>
            <a:ext cx="3389630" cy="19481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4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聚类</a:t>
            </a:r>
            <a:endParaRPr lang="en-US" altLang="zh-CN" sz="4400" b="1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zh-CN" altLang="en-US" sz="1200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4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朴素贝叶斯分类</a:t>
            </a:r>
            <a:endParaRPr lang="en-US" altLang="zh-CN" sz="40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en-US" altLang="zh-CN" sz="14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320" y="2202611"/>
            <a:ext cx="18592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</a:t>
            </a:r>
            <a:endParaRPr lang="en-US" altLang="zh-CN" sz="66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66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06751" y="781789"/>
            <a:ext cx="33188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读取</a:t>
            </a:r>
            <a:r>
              <a:rPr lang="en-US" altLang="zh-CN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Excel</a:t>
            </a:r>
            <a:r>
              <a:rPr lang="zh-CN" altLang="en-US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</a:t>
            </a:r>
            <a:r>
              <a:rPr lang="en-US" altLang="zh-CN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-&gt;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KMeans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进行聚类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-&gt; 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jieba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进行分词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-&gt; 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</a:t>
            </a:r>
            <a:r>
              <a:rPr lang="en-US" altLang="zh-CN" dirty="0" err="1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CountVectorizer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将文本数据转换为文档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词矩阵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LDA </a:t>
            </a:r>
            <a:r>
              <a:rPr lang="zh-CN" altLang="en-US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模型进行主题建模</a:t>
            </a:r>
          </a:p>
          <a:p>
            <a:endParaRPr lang="zh-CN" altLang="en-US" sz="1800" dirty="0">
              <a:solidFill>
                <a:srgbClr val="BCBEC4"/>
              </a:solidFill>
              <a:effectLst/>
              <a:latin typeface="JetBrains Mono" panose="02000009000000000000" pitchFamily="49" charset="0"/>
            </a:endParaRPr>
          </a:p>
          <a:p>
            <a:endParaRPr lang="zh-CN" altLang="en-US" sz="1800" dirty="0">
              <a:solidFill>
                <a:srgbClr val="BCBEC4"/>
              </a:solidFill>
              <a:effectLst/>
              <a:latin typeface="JetBrains Mono" panose="02000009000000000000" pitchFamily="49" charset="0"/>
            </a:endParaRPr>
          </a:p>
          <a:p>
            <a:endParaRPr lang="zh-CN" altLang="en-US" sz="1800" dirty="0">
              <a:solidFill>
                <a:srgbClr val="BCBEC4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800" dirty="0">
              <a:solidFill>
                <a:srgbClr val="BCBEC4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0" i="0" dirty="0">
              <a:solidFill>
                <a:schemeClr val="accent1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半闭框 12"/>
          <p:cNvSpPr/>
          <p:nvPr/>
        </p:nvSpPr>
        <p:spPr>
          <a:xfrm>
            <a:off x="1479623" y="664408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半闭框 15"/>
          <p:cNvSpPr/>
          <p:nvPr/>
        </p:nvSpPr>
        <p:spPr>
          <a:xfrm rot="10800000">
            <a:off x="4423610" y="187735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73B78D1-557C-4BCD-B0DF-177E33891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197" y="197797"/>
            <a:ext cx="3318889" cy="282643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C45EF1-53C2-4D3F-80F0-303ACF0FC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437" y="4327710"/>
            <a:ext cx="9871764" cy="1634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7"/>
          <a:stretch>
            <a:fillRect/>
          </a:stretch>
        </p:blipFill>
        <p:spPr>
          <a:xfrm>
            <a:off x="0" y="-60912"/>
            <a:ext cx="12192000" cy="6893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duotone>
              <a:srgbClr val="033753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2" b="89995" l="9954" r="89931">
                        <a14:foregroundMark x1="47106" y1="8899" x2="50386" y2="30658"/>
                        <a14:foregroundMark x1="50386" y1="30658" x2="47261" y2="38092"/>
                        <a14:foregroundMark x1="47261" y1="38092" x2="48765" y2="40972"/>
                        <a14:foregroundMark x1="49537" y1="6662" x2="49537" y2="7330"/>
                        <a14:foregroundMark x1="49537" y1="41255" x2="47685" y2="48457"/>
                        <a14:foregroundMark x1="47878" y1="51106" x2="50772" y2="85545"/>
                        <a14:foregroundMark x1="60340" y1="51337" x2="59761" y2="51415"/>
                        <a14:foregroundMark x1="48341" y1="85622" x2="51235" y2="86368"/>
                        <a14:foregroundMark x1="48650" y1="84748" x2="51427" y2="86600"/>
                        <a14:foregroundMark x1="52006" y1="84825" x2="47762" y2="87269"/>
                        <a14:foregroundMark x1="46991" y1="82665" x2="47878" y2="84234"/>
                        <a14:foregroundMark x1="48225" y1="82742" x2="45988" y2="82227"/>
                        <a14:foregroundMark x1="43904" y1="62217" x2="45216" y2="64223"/>
                        <a14:foregroundMark x1="46103" y1="66898" x2="45563" y2="68210"/>
                        <a14:foregroundMark x1="43326" y1="47479" x2="44907" y2="47479"/>
                        <a14:foregroundMark x1="43017" y1="49100" x2="44097" y2="49331"/>
                        <a14:foregroundMark x1="48765" y1="45988" x2="49460" y2="48894"/>
                        <a14:backgroundMark x1="53434" y1="49254" x2="52315" y2="54527"/>
                        <a14:backgroundMark x1="52006" y1="42361" x2="53897" y2="4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165" y="-25400"/>
            <a:ext cx="457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43437" y="2500630"/>
            <a:ext cx="3389630" cy="19481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4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聚类</a:t>
            </a:r>
            <a:endParaRPr lang="en-US" altLang="zh-CN" sz="4400" b="1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zh-CN" altLang="en-US" sz="1200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zh-CN" altLang="en-US" sz="4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朴素贝叶斯分类</a:t>
            </a:r>
            <a:endParaRPr lang="en-US" altLang="zh-CN" sz="40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en-US" altLang="zh-CN" sz="14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320" y="2202611"/>
            <a:ext cx="18592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</a:t>
            </a:r>
            <a:endParaRPr lang="en-US" altLang="zh-CN" sz="66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66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C45EF1-53C2-4D3F-80F0-303ACF0FC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437" y="4327710"/>
            <a:ext cx="9871764" cy="163417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5EB2BAE-147F-4700-BDC4-78B33BD2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633" y="448589"/>
            <a:ext cx="3849453" cy="32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 noChangeArrowheads="1" noTextEdit="1"/>
          </p:cNvSpPr>
          <p:nvPr/>
        </p:nvSpPr>
        <p:spPr bwMode="auto">
          <a:xfrm>
            <a:off x="5133975" y="1212321"/>
            <a:ext cx="5327650" cy="3552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829300" y="2030095"/>
            <a:ext cx="5631815" cy="3735705"/>
            <a:chOff x="2803140" y="1644555"/>
            <a:chExt cx="5764904" cy="3156205"/>
          </a:xfrm>
        </p:grpSpPr>
        <p:sp>
          <p:nvSpPr>
            <p:cNvPr id="13" name="矩形 12"/>
            <p:cNvSpPr/>
            <p:nvPr/>
          </p:nvSpPr>
          <p:spPr>
            <a:xfrm>
              <a:off x="2830706" y="1644555"/>
              <a:ext cx="5709773" cy="3107582"/>
            </a:xfrm>
            <a:prstGeom prst="rect">
              <a:avLst/>
            </a:prstGeom>
            <a:blipFill dpi="0" rotWithShape="1">
              <a:blip r:embed="rId3">
                <a:alphaModFix amt="1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 radius="35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7744" b="-28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solidFill>
                  <a:srgbClr val="00314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03140" y="1644555"/>
              <a:ext cx="5764904" cy="3156205"/>
              <a:chOff x="2844798" y="1562099"/>
              <a:chExt cx="6819903" cy="373380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857500" y="1574800"/>
                <a:ext cx="6794500" cy="3708402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alpha val="12000"/>
                    </a:schemeClr>
                  </a:gs>
                  <a:gs pos="57000">
                    <a:schemeClr val="bg2">
                      <a:alpha val="15000"/>
                    </a:schemeClr>
                  </a:gs>
                  <a:gs pos="100000">
                    <a:schemeClr val="tx2">
                      <a:lumMod val="20000"/>
                      <a:lumOff val="80000"/>
                      <a:alpha val="2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844798" y="1562099"/>
                <a:ext cx="438152" cy="450851"/>
                <a:chOff x="2857498" y="1574799"/>
                <a:chExt cx="438152" cy="450851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flipH="1">
                <a:off x="9213851" y="1562099"/>
                <a:ext cx="438150" cy="450851"/>
                <a:chOff x="2857498" y="1574799"/>
                <a:chExt cx="438152" cy="450851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2857498" y="4845051"/>
                <a:ext cx="438152" cy="450850"/>
                <a:chOff x="2857498" y="1574799"/>
                <a:chExt cx="438152" cy="450851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flipH="1" flipV="1">
                <a:off x="9226551" y="4845051"/>
                <a:ext cx="438150" cy="450850"/>
                <a:chOff x="2857498" y="1574799"/>
                <a:chExt cx="438152" cy="450851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矩形: 圆角 28"/>
          <p:cNvSpPr/>
          <p:nvPr/>
        </p:nvSpPr>
        <p:spPr>
          <a:xfrm>
            <a:off x="913483" y="2030332"/>
            <a:ext cx="2097642" cy="1270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56000">
                <a:schemeClr val="accent5">
                  <a:lumMod val="100000"/>
                  <a:alpha val="67000"/>
                </a:schemeClr>
              </a:gs>
              <a:gs pos="100000">
                <a:schemeClr val="accent5">
                  <a:lumMod val="60000"/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: 圆角 29"/>
          <p:cNvSpPr/>
          <p:nvPr/>
        </p:nvSpPr>
        <p:spPr>
          <a:xfrm flipH="1">
            <a:off x="2838315" y="2030041"/>
            <a:ext cx="2097642" cy="1270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56000">
                <a:schemeClr val="accent5">
                  <a:lumMod val="100000"/>
                  <a:alpha val="67000"/>
                </a:schemeClr>
              </a:gs>
              <a:gs pos="100000">
                <a:schemeClr val="accent5">
                  <a:lumMod val="60000"/>
                  <a:alpha val="0"/>
                </a:schemeClr>
              </a:gs>
            </a:gsLst>
            <a:lin ang="10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48700" y="248081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量化波形图</a:t>
            </a:r>
            <a:endParaRPr sz="28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7436817" y="1095131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096000" y="70553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737758" y="89274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036445" y="705485"/>
            <a:ext cx="30975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2"/>
                </a:solidFill>
                <a:effectLst>
                  <a:glow rad="279400">
                    <a:schemeClr val="accent5">
                      <a:satMod val="175000"/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时序图</a:t>
            </a:r>
            <a:endParaRPr lang="en-US" altLang="zh-CN" sz="3600" b="1" dirty="0" err="1">
              <a:solidFill>
                <a:schemeClr val="bg2"/>
              </a:solidFill>
              <a:effectLst>
                <a:glow rad="279400">
                  <a:schemeClr val="accent5">
                    <a:satMod val="175000"/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1502B-CECA-42A4-BCB8-7EA10069C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789" y="2271065"/>
            <a:ext cx="3820673" cy="325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 noChangeArrowheads="1" noTextEdit="1"/>
          </p:cNvSpPr>
          <p:nvPr/>
        </p:nvSpPr>
        <p:spPr bwMode="auto">
          <a:xfrm>
            <a:off x="5133975" y="1212321"/>
            <a:ext cx="5327650" cy="3552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036444" y="1797046"/>
            <a:ext cx="7865087" cy="4804919"/>
            <a:chOff x="2803140" y="1644555"/>
            <a:chExt cx="5764904" cy="3156205"/>
          </a:xfrm>
        </p:grpSpPr>
        <p:sp>
          <p:nvSpPr>
            <p:cNvPr id="13" name="矩形 12"/>
            <p:cNvSpPr/>
            <p:nvPr/>
          </p:nvSpPr>
          <p:spPr>
            <a:xfrm>
              <a:off x="2830706" y="1644555"/>
              <a:ext cx="5709773" cy="3107582"/>
            </a:xfrm>
            <a:prstGeom prst="rect">
              <a:avLst/>
            </a:prstGeom>
            <a:blipFill dpi="0" rotWithShape="1">
              <a:blip r:embed="rId2">
                <a:alphaModFix amt="1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 radius="35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7744" b="-28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solidFill>
                  <a:srgbClr val="00314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03140" y="1644555"/>
              <a:ext cx="5764904" cy="3156205"/>
              <a:chOff x="2844798" y="1562099"/>
              <a:chExt cx="6819903" cy="373380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857500" y="1574800"/>
                <a:ext cx="6794500" cy="3708402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alpha val="12000"/>
                    </a:schemeClr>
                  </a:gs>
                  <a:gs pos="57000">
                    <a:schemeClr val="bg2">
                      <a:alpha val="15000"/>
                    </a:schemeClr>
                  </a:gs>
                  <a:gs pos="100000">
                    <a:schemeClr val="tx2">
                      <a:lumMod val="20000"/>
                      <a:lumOff val="80000"/>
                      <a:alpha val="2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844798" y="1562099"/>
                <a:ext cx="438152" cy="450851"/>
                <a:chOff x="2857498" y="1574799"/>
                <a:chExt cx="438152" cy="450851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flipH="1">
                <a:off x="9213851" y="1562099"/>
                <a:ext cx="438150" cy="450851"/>
                <a:chOff x="2857498" y="1574799"/>
                <a:chExt cx="438152" cy="450851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2857498" y="4845051"/>
                <a:ext cx="438152" cy="450850"/>
                <a:chOff x="2857498" y="1574799"/>
                <a:chExt cx="438152" cy="450851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flipH="1" flipV="1">
                <a:off x="9226551" y="4845051"/>
                <a:ext cx="438150" cy="450850"/>
                <a:chOff x="2857498" y="1574799"/>
                <a:chExt cx="438152" cy="450851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0" name="文本框 79"/>
          <p:cNvSpPr txBox="1"/>
          <p:nvPr/>
        </p:nvSpPr>
        <p:spPr>
          <a:xfrm>
            <a:off x="2036444" y="705485"/>
            <a:ext cx="3175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glow rad="279400">
                    <a:schemeClr val="accent5">
                      <a:satMod val="175000"/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地理空间型图表</a:t>
            </a:r>
            <a:endParaRPr lang="en-US" altLang="zh-CN" sz="3200" b="1" dirty="0">
              <a:solidFill>
                <a:schemeClr val="bg2"/>
              </a:solidFill>
              <a:effectLst>
                <a:glow rad="279400">
                  <a:schemeClr val="accent5">
                    <a:satMod val="175000"/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7436817" y="1095131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096000" y="70553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737758" y="89274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C971D9-F383-48EA-94DE-6DC480E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469" y="1874985"/>
            <a:ext cx="7411315" cy="464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 noChangeArrowheads="1" noTextEdit="1"/>
          </p:cNvSpPr>
          <p:nvPr/>
        </p:nvSpPr>
        <p:spPr bwMode="auto">
          <a:xfrm>
            <a:off x="5133975" y="1212321"/>
            <a:ext cx="5327650" cy="3552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517905" y="2030095"/>
            <a:ext cx="8650224" cy="4709031"/>
            <a:chOff x="2803140" y="1644555"/>
            <a:chExt cx="5764904" cy="3156205"/>
          </a:xfrm>
        </p:grpSpPr>
        <p:sp>
          <p:nvSpPr>
            <p:cNvPr id="13" name="矩形 12"/>
            <p:cNvSpPr/>
            <p:nvPr/>
          </p:nvSpPr>
          <p:spPr>
            <a:xfrm>
              <a:off x="2830706" y="1644555"/>
              <a:ext cx="5709773" cy="3107582"/>
            </a:xfrm>
            <a:prstGeom prst="rect">
              <a:avLst/>
            </a:prstGeom>
            <a:blipFill dpi="0" rotWithShape="1">
              <a:blip r:embed="rId3">
                <a:alphaModFix amt="1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 radius="35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57744" b="-28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solidFill>
                  <a:srgbClr val="00314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03140" y="1644555"/>
              <a:ext cx="5764904" cy="3156205"/>
              <a:chOff x="2844798" y="1562099"/>
              <a:chExt cx="6819903" cy="3733802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857500" y="1574800"/>
                <a:ext cx="6794500" cy="3708402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alpha val="12000"/>
                    </a:schemeClr>
                  </a:gs>
                  <a:gs pos="57000">
                    <a:schemeClr val="bg2">
                      <a:alpha val="15000"/>
                    </a:schemeClr>
                  </a:gs>
                  <a:gs pos="100000">
                    <a:schemeClr val="tx2">
                      <a:lumMod val="20000"/>
                      <a:lumOff val="80000"/>
                      <a:alpha val="2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2844798" y="1562099"/>
                <a:ext cx="438152" cy="450851"/>
                <a:chOff x="2857498" y="1574799"/>
                <a:chExt cx="438152" cy="450851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/>
              <p:cNvGrpSpPr/>
              <p:nvPr/>
            </p:nvGrpSpPr>
            <p:grpSpPr>
              <a:xfrm flipH="1">
                <a:off x="9213851" y="1562099"/>
                <a:ext cx="438150" cy="450851"/>
                <a:chOff x="2857498" y="1574799"/>
                <a:chExt cx="438152" cy="450851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2857498" y="4845051"/>
                <a:ext cx="438152" cy="450850"/>
                <a:chOff x="2857498" y="1574799"/>
                <a:chExt cx="438152" cy="450851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flipH="1" flipV="1">
                <a:off x="9226551" y="4845051"/>
                <a:ext cx="438150" cy="450850"/>
                <a:chOff x="2857498" y="1574799"/>
                <a:chExt cx="438152" cy="450851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2857498" y="1574799"/>
                  <a:ext cx="0" cy="450851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857498" y="1574799"/>
                  <a:ext cx="438152" cy="0"/>
                </a:xfrm>
                <a:prstGeom prst="line">
                  <a:avLst/>
                </a:prstGeom>
                <a:ln w="19050">
                  <a:solidFill>
                    <a:srgbClr val="CFD8D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81" name="直接连接符 80"/>
          <p:cNvCxnSpPr/>
          <p:nvPr/>
        </p:nvCxnSpPr>
        <p:spPr>
          <a:xfrm>
            <a:off x="7436817" y="1095131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096000" y="70553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6737758" y="892744"/>
            <a:ext cx="6301879" cy="0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036445" y="705485"/>
            <a:ext cx="30975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2"/>
                </a:solidFill>
                <a:effectLst>
                  <a:glow rad="279400">
                    <a:schemeClr val="accent5">
                      <a:satMod val="175000"/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柱状图</a:t>
            </a:r>
            <a:endParaRPr lang="en-US" altLang="zh-CN" sz="3600" b="1" dirty="0" err="1">
              <a:solidFill>
                <a:schemeClr val="bg2"/>
              </a:solidFill>
              <a:effectLst>
                <a:glow rad="279400">
                  <a:schemeClr val="accent5">
                    <a:satMod val="175000"/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F9945-6343-4E06-B47B-5413EDAA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556" y="2129898"/>
            <a:ext cx="8392814" cy="450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467850" y="495935"/>
            <a:ext cx="2588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2023</a:t>
            </a:r>
            <a:r>
              <a:rPr lang="zh-CN" altLang="en-US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年度热词</a:t>
            </a:r>
            <a:endParaRPr lang="en-US" altLang="zh-CN" sz="2800" b="1" dirty="0">
              <a:gradFill>
                <a:gsLst>
                  <a:gs pos="65000">
                    <a:schemeClr val="accent1">
                      <a:lumMod val="20000"/>
                      <a:lumOff val="8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76200" dist="762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1510" y="674400"/>
            <a:ext cx="672953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chemeClr val="bg2"/>
                </a:solidFill>
              </a:rPr>
              <a:t>遥遥领先    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zh-CN" altLang="en-US" sz="3200" dirty="0">
                <a:solidFill>
                  <a:schemeClr val="bg2"/>
                </a:solidFill>
              </a:rPr>
              <a:t>哈基米    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zh-CN" altLang="en-US" sz="3200" dirty="0">
                <a:solidFill>
                  <a:schemeClr val="bg2"/>
                </a:solidFill>
              </a:rPr>
              <a:t>原神启动    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zh-CN" altLang="en-US" sz="3200" dirty="0">
                <a:solidFill>
                  <a:schemeClr val="bg2"/>
                </a:solidFill>
              </a:rPr>
              <a:t>唐妞不等式</a:t>
            </a:r>
            <a:br>
              <a:rPr lang="en-US" altLang="zh-CN" sz="3200" dirty="0">
                <a:solidFill>
                  <a:schemeClr val="bg2"/>
                </a:solidFill>
              </a:rPr>
            </a:br>
            <a:r>
              <a:rPr lang="zh-CN" altLang="en-US" sz="3200" dirty="0">
                <a:solidFill>
                  <a:schemeClr val="bg2"/>
                </a:solidFill>
              </a:rPr>
              <a:t>质疑</a:t>
            </a:r>
            <a:r>
              <a:rPr lang="en-US" altLang="zh-CN" sz="3200" dirty="0">
                <a:solidFill>
                  <a:schemeClr val="bg2"/>
                </a:solidFill>
              </a:rPr>
              <a:t>××</a:t>
            </a:r>
            <a:r>
              <a:rPr lang="zh-CN" altLang="en-US" sz="3200" dirty="0">
                <a:solidFill>
                  <a:schemeClr val="bg2"/>
                </a:solidFill>
              </a:rPr>
              <a:t>，理解</a:t>
            </a:r>
            <a:r>
              <a:rPr lang="en-US" altLang="zh-CN" sz="3200" dirty="0">
                <a:solidFill>
                  <a:schemeClr val="bg2"/>
                </a:solidFill>
              </a:rPr>
              <a:t>×× </a:t>
            </a:r>
            <a:r>
              <a:rPr lang="zh-CN" altLang="en-US" sz="3200" dirty="0">
                <a:solidFill>
                  <a:schemeClr val="bg2"/>
                </a:solidFill>
              </a:rPr>
              <a:t>，成为</a:t>
            </a:r>
            <a:r>
              <a:rPr lang="en-US" altLang="zh-CN" sz="3200" dirty="0">
                <a:solidFill>
                  <a:schemeClr val="bg2"/>
                </a:solidFill>
              </a:rPr>
              <a:t>××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  <a:r>
              <a:rPr lang="en-US" altLang="zh-CN" sz="3200" dirty="0">
                <a:solidFill>
                  <a:schemeClr val="bg2"/>
                </a:solidFill>
              </a:rPr>
              <a:t>   </a:t>
            </a:r>
          </a:p>
          <a:p>
            <a:r>
              <a:rPr lang="zh-CN" altLang="en-US" sz="3200" dirty="0">
                <a:solidFill>
                  <a:schemeClr val="bg2"/>
                </a:solidFill>
              </a:rPr>
              <a:t>人工智能大模型</a:t>
            </a:r>
            <a:r>
              <a:rPr lang="en-US" altLang="zh-CN" sz="3200" dirty="0">
                <a:solidFill>
                  <a:schemeClr val="bg2"/>
                </a:solidFill>
              </a:rPr>
              <a:t>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  <a:r>
              <a:rPr lang="en-US" altLang="zh-CN" sz="3200" dirty="0">
                <a:solidFill>
                  <a:schemeClr val="bg2"/>
                </a:solidFill>
              </a:rPr>
              <a:t> </a:t>
            </a:r>
            <a:br>
              <a:rPr lang="en-US" altLang="zh-CN" sz="3200" dirty="0">
                <a:solidFill>
                  <a:schemeClr val="bg2"/>
                </a:solidFill>
              </a:rPr>
            </a:br>
            <a:r>
              <a:rPr lang="zh-CN" altLang="en-US" sz="3200" dirty="0">
                <a:solidFill>
                  <a:schemeClr val="bg2"/>
                </a:solidFill>
              </a:rPr>
              <a:t>多巴胺</a:t>
            </a:r>
            <a:r>
              <a:rPr lang="en-US" altLang="zh-CN" sz="3200" dirty="0">
                <a:solidFill>
                  <a:schemeClr val="bg2"/>
                </a:solidFill>
              </a:rPr>
              <a:t>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zh-CN" altLang="en-US" sz="3200" dirty="0">
                <a:solidFill>
                  <a:schemeClr val="bg2"/>
                </a:solidFill>
              </a:rPr>
              <a:t>情绪价值</a:t>
            </a:r>
            <a:r>
              <a:rPr lang="en-US" altLang="zh-CN" sz="3200" dirty="0">
                <a:solidFill>
                  <a:schemeClr val="bg2"/>
                </a:solidFill>
              </a:rPr>
              <a:t>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  <a:br>
              <a:rPr lang="en-US" altLang="zh-CN" sz="3200" dirty="0">
                <a:solidFill>
                  <a:schemeClr val="bg2"/>
                </a:solidFill>
              </a:rPr>
            </a:br>
            <a:r>
              <a:rPr lang="zh-CN" altLang="en-US" sz="3200" dirty="0">
                <a:solidFill>
                  <a:schemeClr val="bg2"/>
                </a:solidFill>
              </a:rPr>
              <a:t>搭子</a:t>
            </a:r>
            <a:r>
              <a:rPr lang="en-US" altLang="zh-CN" sz="3200" dirty="0">
                <a:solidFill>
                  <a:schemeClr val="bg2"/>
                </a:solidFill>
              </a:rPr>
              <a:t>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zh-CN" altLang="en-US" sz="3200" dirty="0">
                <a:solidFill>
                  <a:schemeClr val="bg2"/>
                </a:solidFill>
              </a:rPr>
              <a:t>新质生产力</a:t>
            </a:r>
            <a:r>
              <a:rPr lang="en-US" altLang="zh-CN" sz="3200" dirty="0">
                <a:solidFill>
                  <a:schemeClr val="bg2"/>
                </a:solidFill>
              </a:rPr>
              <a:t>    </a:t>
            </a:r>
            <a:r>
              <a:rPr lang="zh-CN" altLang="en-US" sz="3200" dirty="0">
                <a:solidFill>
                  <a:schemeClr val="bg2"/>
                </a:solidFill>
              </a:rPr>
              <a:t>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9467850" y="495935"/>
            <a:ext cx="2588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2023</a:t>
            </a:r>
            <a:r>
              <a:rPr lang="zh-CN" altLang="en-US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年度热词</a:t>
            </a:r>
            <a:endParaRPr lang="en-US" altLang="zh-CN" sz="2800" b="1" dirty="0">
              <a:gradFill>
                <a:gsLst>
                  <a:gs pos="65000">
                    <a:schemeClr val="accent1">
                      <a:lumMod val="20000"/>
                      <a:lumOff val="8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76200" dist="76200" algn="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5041" y="2125424"/>
            <a:ext cx="6729535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chemeClr val="bg2"/>
                </a:solidFill>
              </a:rPr>
              <a:t>问题：</a:t>
            </a:r>
            <a:endParaRPr lang="en-US" altLang="zh-CN" sz="3200" dirty="0">
              <a:solidFill>
                <a:schemeClr val="bg2"/>
              </a:solidFill>
            </a:endParaRPr>
          </a:p>
          <a:p>
            <a:pPr marL="457200" indent="-457200">
              <a:buFontTx/>
              <a:buChar char="-"/>
            </a:pPr>
            <a:r>
              <a:rPr lang="zh-CN" altLang="en-US" sz="3200" dirty="0">
                <a:solidFill>
                  <a:schemeClr val="bg2"/>
                </a:solidFill>
              </a:rPr>
              <a:t>更多的数据量</a:t>
            </a:r>
            <a:endParaRPr lang="en-US" altLang="zh-CN" sz="3200" dirty="0">
              <a:solidFill>
                <a:schemeClr val="bg2"/>
              </a:solidFill>
            </a:endParaRPr>
          </a:p>
          <a:p>
            <a:pPr marL="457200" indent="-457200">
              <a:buFontTx/>
              <a:buChar char="-"/>
            </a:pPr>
            <a:r>
              <a:rPr lang="zh-CN" altLang="en-US" sz="3200" dirty="0">
                <a:solidFill>
                  <a:schemeClr val="bg2"/>
                </a:solidFill>
              </a:rPr>
              <a:t>更新的模型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en-US" altLang="zh-CN" sz="3200" dirty="0">
                <a:solidFill>
                  <a:schemeClr val="bg2"/>
                </a:solidFill>
              </a:rPr>
              <a:t>-  </a:t>
            </a:r>
            <a:r>
              <a:rPr lang="zh-CN" altLang="en-US" sz="3200" dirty="0">
                <a:solidFill>
                  <a:schemeClr val="bg2"/>
                </a:solidFill>
              </a:rPr>
              <a:t>更细的情感分析标准</a:t>
            </a:r>
            <a:endParaRPr lang="en-US" altLang="zh-CN" sz="3200" dirty="0">
              <a:solidFill>
                <a:schemeClr val="bg2"/>
              </a:solidFill>
            </a:endParaRPr>
          </a:p>
          <a:p>
            <a:r>
              <a:rPr lang="en-US" altLang="zh-CN" sz="3200" dirty="0">
                <a:solidFill>
                  <a:schemeClr val="bg2"/>
                </a:solidFill>
              </a:rPr>
              <a:t>-  </a:t>
            </a:r>
            <a:r>
              <a:rPr lang="zh-CN" altLang="en-US" sz="3200" dirty="0">
                <a:solidFill>
                  <a:schemeClr val="bg2"/>
                </a:solidFill>
              </a:rPr>
              <a:t>分词上的调控</a:t>
            </a:r>
            <a:endParaRPr lang="en-US" altLang="zh-C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11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01925" y="4015105"/>
            <a:ext cx="678751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gradFill>
                  <a:gsLst>
                    <a:gs pos="65000">
                      <a:schemeClr val="accent5">
                        <a:lumMod val="40000"/>
                        <a:lumOff val="6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sym typeface="Arial" panose="020B0604020202020204" pitchFamily="34" charset="0"/>
              </a:rPr>
              <a:t>对于百度贴吧的情感分析</a:t>
            </a:r>
            <a:endParaRPr lang="en-US" altLang="zh-CN" sz="2800" dirty="0">
              <a:gradFill>
                <a:gsLst>
                  <a:gs pos="65000">
                    <a:schemeClr val="accent5">
                      <a:lumMod val="40000"/>
                      <a:lumOff val="6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2655" y="2744470"/>
            <a:ext cx="883920" cy="398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类别比较图表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02655" y="3032125"/>
            <a:ext cx="764540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网络爬虫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593080" y="2788285"/>
            <a:ext cx="997585" cy="182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地理空间型图表 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481955" y="2943860"/>
            <a:ext cx="1335405" cy="450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时间序列图表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574030" y="2631440"/>
            <a:ext cx="617855" cy="183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机器学习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317490" y="2943860"/>
            <a:ext cx="1158875" cy="157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数据关系图表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432425" y="2744470"/>
            <a:ext cx="104394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buClrTx/>
              <a:buSzTx/>
              <a:buFontTx/>
            </a:pPr>
            <a:r>
              <a:rPr lang="en-US" altLang="zh-CN" sz="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高维数据图表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15440" y="2292985"/>
            <a:ext cx="896175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65000">
                      <a:schemeClr val="accent5">
                        <a:lumMod val="60000"/>
                        <a:lumOff val="4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数据处理与可视化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67535" y="4335145"/>
            <a:ext cx="8961755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65000">
                      <a:schemeClr val="accent5">
                        <a:lumMod val="60000"/>
                        <a:lumOff val="4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数据处理与可视化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2895" y="5908040"/>
            <a:ext cx="678751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 b="1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800" dirty="0">
                <a:gradFill>
                  <a:gsLst>
                    <a:gs pos="65000">
                      <a:schemeClr val="accent5">
                        <a:lumMod val="40000"/>
                        <a:lumOff val="6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sym typeface="Arial" panose="020B0604020202020204" pitchFamily="34" charset="0"/>
              </a:rPr>
              <a:t>对于百度贴吧的情感分析</a:t>
            </a:r>
            <a:endParaRPr lang="en-US" altLang="zh-CN" sz="2800" dirty="0">
              <a:gradFill>
                <a:gsLst>
                  <a:gs pos="65000">
                    <a:schemeClr val="accent5">
                      <a:lumMod val="40000"/>
                      <a:lumOff val="60000"/>
                    </a:schemeClr>
                  </a:gs>
                  <a:gs pos="22000">
                    <a:schemeClr val="accent6">
                      <a:lumMod val="20000"/>
                      <a:lumOff val="8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3810" y="1565910"/>
            <a:ext cx="2733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类别比较图表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29310" y="633095"/>
            <a:ext cx="220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网络爬虫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64195" y="3662680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地理空间型图表 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18210" y="3140710"/>
            <a:ext cx="3092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时间序列图表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480050" y="725805"/>
            <a:ext cx="220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机器学习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512560" y="1805940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数据关系图表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751705" y="3140710"/>
            <a:ext cx="3216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高维数据图表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340860" y="422275"/>
            <a:ext cx="220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网络爬虫</a:t>
            </a:r>
          </a:p>
        </p:txBody>
      </p:sp>
      <p:sp>
        <p:nvSpPr>
          <p:cNvPr id="4" name="矩形 3"/>
          <p:cNvSpPr/>
          <p:nvPr/>
        </p:nvSpPr>
        <p:spPr>
          <a:xfrm>
            <a:off x="1103630" y="641350"/>
            <a:ext cx="1064895" cy="377825"/>
          </a:xfrm>
          <a:prstGeom prst="rect">
            <a:avLst/>
          </a:prstGeom>
        </p:spPr>
        <p:txBody>
          <a:bodyPr vert="horz" wrap="square" rtlCol="0" anchor="t">
            <a:noAutofit/>
          </a:bodyPr>
          <a:lstStyle/>
          <a:p>
            <a:pPr lvl="0" algn="l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6155" y="1724660"/>
            <a:ext cx="2567940" cy="586740"/>
          </a:xfrm>
          <a:prstGeom prst="rect">
            <a:avLst/>
          </a:prstGeom>
        </p:spPr>
        <p:txBody>
          <a:bodyPr vert="horz" wrap="square" rtlCol="0" anchor="t">
            <a:noAutofit/>
          </a:bodyPr>
          <a:lstStyle/>
          <a:p>
            <a:pPr lvl="0" algn="l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6E6B54-70B2-4CFC-B4A4-2A40ECBA0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28" y="1489311"/>
            <a:ext cx="5789615" cy="38315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27C7E4-4564-45A6-B973-28463F49D3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4" r="2669"/>
          <a:stretch/>
        </p:blipFill>
        <p:spPr>
          <a:xfrm>
            <a:off x="6094095" y="1489311"/>
            <a:ext cx="5789615" cy="38315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340860" y="422275"/>
            <a:ext cx="2207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gradFill>
                  <a:gsLst>
                    <a:gs pos="65000">
                      <a:schemeClr val="accent1">
                        <a:lumMod val="20000"/>
                        <a:lumOff val="80000"/>
                      </a:schemeClr>
                    </a:gs>
                    <a:gs pos="22000">
                      <a:schemeClr val="accent6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76200" dist="762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网络爬虫</a:t>
            </a:r>
          </a:p>
        </p:txBody>
      </p:sp>
      <p:sp>
        <p:nvSpPr>
          <p:cNvPr id="4" name="矩形 3"/>
          <p:cNvSpPr/>
          <p:nvPr/>
        </p:nvSpPr>
        <p:spPr>
          <a:xfrm>
            <a:off x="1103630" y="641350"/>
            <a:ext cx="1064895" cy="377825"/>
          </a:xfrm>
          <a:prstGeom prst="rect">
            <a:avLst/>
          </a:prstGeom>
        </p:spPr>
        <p:txBody>
          <a:bodyPr vert="horz" wrap="square" rtlCol="0" anchor="t">
            <a:noAutofit/>
          </a:bodyPr>
          <a:lstStyle/>
          <a:p>
            <a:pPr lvl="0" algn="l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26155" y="1724660"/>
            <a:ext cx="2567940" cy="586740"/>
          </a:xfrm>
          <a:prstGeom prst="rect">
            <a:avLst/>
          </a:prstGeom>
        </p:spPr>
        <p:txBody>
          <a:bodyPr vert="horz" wrap="square" rtlCol="0" anchor="t">
            <a:noAutofit/>
          </a:bodyPr>
          <a:lstStyle/>
          <a:p>
            <a:pPr lvl="0" algn="l"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20568-488B-4736-B668-04F031E07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89" y="2592145"/>
            <a:ext cx="6336331" cy="1954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7455DC-153D-4370-A392-2F226D0D3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375" y="1431778"/>
            <a:ext cx="5029636" cy="4275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058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" b="57387"/>
          <a:stretch>
            <a:fillRect/>
          </a:stretch>
        </p:blipFill>
        <p:spPr>
          <a:xfrm>
            <a:off x="12700" y="-175098"/>
            <a:ext cx="12192000" cy="7033098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5400" y="1402468"/>
            <a:ext cx="12192000" cy="405433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78000">
                <a:schemeClr val="accent4">
                  <a:lumMod val="75000"/>
                </a:schemeClr>
              </a:gs>
              <a:gs pos="39000">
                <a:schemeClr val="accent4">
                  <a:lumMod val="64000"/>
                  <a:lumOff val="36000"/>
                </a:schemeClr>
              </a:gs>
            </a:gsLst>
            <a:lin ang="2700000" scaled="0"/>
            <a:tileRect/>
          </a:gradFill>
          <a:ln w="19050" cap="flat" cmpd="sng" algn="ctr">
            <a:gradFill flip="none" rotWithShape="1">
              <a:gsLst>
                <a:gs pos="1000">
                  <a:schemeClr val="accent4">
                    <a:lumMod val="5000"/>
                    <a:lumOff val="95000"/>
                    <a:alpha val="5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400" y="1401203"/>
            <a:ext cx="12166600" cy="405433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  <a:lumMod val="0"/>
                </a:schemeClr>
              </a:gs>
              <a:gs pos="73000">
                <a:schemeClr val="accent5">
                  <a:lumMod val="0"/>
                  <a:alpha val="6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967" y="4610669"/>
            <a:ext cx="9267615" cy="3279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8474559" y="5377041"/>
            <a:ext cx="3768241" cy="3564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4894664" y="1283633"/>
            <a:ext cx="4156921" cy="393254"/>
          </a:xfrm>
          <a:prstGeom prst="rect">
            <a:avLst/>
          </a:prstGeom>
        </p:spPr>
      </p:pic>
      <p:sp>
        <p:nvSpPr>
          <p:cNvPr id="2" name="半闭框 1"/>
          <p:cNvSpPr/>
          <p:nvPr/>
        </p:nvSpPr>
        <p:spPr>
          <a:xfrm>
            <a:off x="6066349" y="166396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半闭框 18"/>
          <p:cNvSpPr/>
          <p:nvPr/>
        </p:nvSpPr>
        <p:spPr>
          <a:xfrm>
            <a:off x="6240471" y="1844655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半闭框 19"/>
          <p:cNvSpPr/>
          <p:nvPr/>
        </p:nvSpPr>
        <p:spPr>
          <a:xfrm rot="10800000">
            <a:off x="9062448" y="2700178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半闭框 20"/>
          <p:cNvSpPr/>
          <p:nvPr/>
        </p:nvSpPr>
        <p:spPr>
          <a:xfrm rot="10800000">
            <a:off x="9190907" y="2851210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62654" y="2008525"/>
            <a:ext cx="4949825" cy="3683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词云图</a:t>
            </a: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wordcloud</a:t>
            </a:r>
            <a:r>
              <a:rPr lang="en-US" altLang="zh-CN" sz="28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jieba</a:t>
            </a:r>
          </a:p>
          <a:p>
            <a:pPr lvl="0" algn="l">
              <a:buClrTx/>
              <a:buSzTx/>
              <a:buFontTx/>
            </a:pPr>
            <a:endParaRPr lang="en-US" altLang="zh-CN" sz="2800" dirty="0">
              <a:solidFill>
                <a:schemeClr val="bg2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317868" y="1681120"/>
            <a:ext cx="3962147" cy="0"/>
          </a:xfrm>
          <a:prstGeom prst="line">
            <a:avLst/>
          </a:prstGeom>
          <a:ln w="4445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74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456533" y="3219064"/>
            <a:ext cx="3962147" cy="0"/>
          </a:xfrm>
          <a:prstGeom prst="line">
            <a:avLst/>
          </a:prstGeom>
          <a:ln w="44450">
            <a:gradFill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26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FE13CDB-E7E8-4864-8322-A783FB0048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54" b="5193"/>
          <a:stretch/>
        </p:blipFill>
        <p:spPr>
          <a:xfrm>
            <a:off x="1268525" y="1550741"/>
            <a:ext cx="3820913" cy="3566405"/>
          </a:xfrm>
          <a:prstGeom prst="rect">
            <a:avLst/>
          </a:prstGeom>
        </p:spPr>
      </p:pic>
      <p:pic>
        <p:nvPicPr>
          <p:cNvPr id="4" name="图片 3" descr="电脑的屏幕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3485" y="1468755"/>
            <a:ext cx="3955415" cy="3770756"/>
          </a:xfrm>
          <a:custGeom>
            <a:avLst/>
            <a:gdLst>
              <a:gd name="connsiteX0" fmla="*/ 979467 w 3349640"/>
              <a:gd name="connsiteY0" fmla="*/ 990515 h 4360660"/>
              <a:gd name="connsiteX1" fmla="*/ 627929 w 3349640"/>
              <a:gd name="connsiteY1" fmla="*/ 1342053 h 4360660"/>
              <a:gd name="connsiteX2" fmla="*/ 627929 w 3349640"/>
              <a:gd name="connsiteY2" fmla="*/ 2748161 h 4360660"/>
              <a:gd name="connsiteX3" fmla="*/ 979467 w 3349640"/>
              <a:gd name="connsiteY3" fmla="*/ 3099699 h 4360660"/>
              <a:gd name="connsiteX4" fmla="*/ 2549944 w 3349640"/>
              <a:gd name="connsiteY4" fmla="*/ 3099699 h 4360660"/>
              <a:gd name="connsiteX5" fmla="*/ 2901482 w 3349640"/>
              <a:gd name="connsiteY5" fmla="*/ 2748161 h 4360660"/>
              <a:gd name="connsiteX6" fmla="*/ 2901482 w 3349640"/>
              <a:gd name="connsiteY6" fmla="*/ 1342053 h 4360660"/>
              <a:gd name="connsiteX7" fmla="*/ 2549944 w 3349640"/>
              <a:gd name="connsiteY7" fmla="*/ 990515 h 4360660"/>
              <a:gd name="connsiteX8" fmla="*/ 0 w 3349640"/>
              <a:gd name="connsiteY8" fmla="*/ 0 h 4360660"/>
              <a:gd name="connsiteX9" fmla="*/ 3349640 w 3349640"/>
              <a:gd name="connsiteY9" fmla="*/ 0 h 4360660"/>
              <a:gd name="connsiteX10" fmla="*/ 3349640 w 3349640"/>
              <a:gd name="connsiteY10" fmla="*/ 4360660 h 4360660"/>
              <a:gd name="connsiteX11" fmla="*/ 0 w 3349640"/>
              <a:gd name="connsiteY11" fmla="*/ 4360660 h 436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9640" h="4360660">
                <a:moveTo>
                  <a:pt x="979467" y="990515"/>
                </a:moveTo>
                <a:cubicBezTo>
                  <a:pt x="785318" y="990515"/>
                  <a:pt x="627929" y="1147904"/>
                  <a:pt x="627929" y="1342053"/>
                </a:cubicBezTo>
                <a:lnTo>
                  <a:pt x="627929" y="2748161"/>
                </a:lnTo>
                <a:cubicBezTo>
                  <a:pt x="627929" y="2942310"/>
                  <a:pt x="785318" y="3099699"/>
                  <a:pt x="979467" y="3099699"/>
                </a:cubicBezTo>
                <a:lnTo>
                  <a:pt x="2549944" y="3099699"/>
                </a:lnTo>
                <a:cubicBezTo>
                  <a:pt x="2744093" y="3099699"/>
                  <a:pt x="2901482" y="2942310"/>
                  <a:pt x="2901482" y="2748161"/>
                </a:cubicBezTo>
                <a:lnTo>
                  <a:pt x="2901482" y="1342053"/>
                </a:lnTo>
                <a:cubicBezTo>
                  <a:pt x="2901482" y="1147904"/>
                  <a:pt x="2744093" y="990515"/>
                  <a:pt x="2549944" y="990515"/>
                </a:cubicBezTo>
                <a:close/>
                <a:moveTo>
                  <a:pt x="0" y="0"/>
                </a:moveTo>
                <a:lnTo>
                  <a:pt x="3349640" y="0"/>
                </a:lnTo>
                <a:lnTo>
                  <a:pt x="3349640" y="4360660"/>
                </a:lnTo>
                <a:lnTo>
                  <a:pt x="0" y="4360660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8DC7AE-94DC-42CD-946A-B8CBBE0D4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8575" y="3443411"/>
            <a:ext cx="3955416" cy="30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" b="57387"/>
          <a:stretch>
            <a:fillRect/>
          </a:stretch>
        </p:blipFill>
        <p:spPr>
          <a:xfrm>
            <a:off x="12700" y="-175098"/>
            <a:ext cx="12192000" cy="7033098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5400" y="1402468"/>
            <a:ext cx="12192000" cy="405433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78000">
                <a:schemeClr val="accent4">
                  <a:lumMod val="75000"/>
                </a:schemeClr>
              </a:gs>
              <a:gs pos="39000">
                <a:schemeClr val="accent4">
                  <a:lumMod val="64000"/>
                  <a:lumOff val="36000"/>
                </a:schemeClr>
              </a:gs>
            </a:gsLst>
            <a:lin ang="2700000" scaled="0"/>
            <a:tileRect/>
          </a:gradFill>
          <a:ln w="19050" cap="flat" cmpd="sng" algn="ctr">
            <a:gradFill flip="none" rotWithShape="1">
              <a:gsLst>
                <a:gs pos="1000">
                  <a:schemeClr val="accent4">
                    <a:lumMod val="5000"/>
                    <a:lumOff val="95000"/>
                    <a:alpha val="5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400" y="1401203"/>
            <a:ext cx="12166600" cy="405433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  <a:lumMod val="0"/>
                </a:schemeClr>
              </a:gs>
              <a:gs pos="73000">
                <a:schemeClr val="accent5">
                  <a:lumMod val="0"/>
                  <a:alpha val="6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967" y="4610669"/>
            <a:ext cx="9267615" cy="3279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8474559" y="5377041"/>
            <a:ext cx="3768241" cy="3564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4894664" y="1283633"/>
            <a:ext cx="4156921" cy="393254"/>
          </a:xfrm>
          <a:prstGeom prst="rect">
            <a:avLst/>
          </a:prstGeom>
        </p:spPr>
      </p:pic>
      <p:sp>
        <p:nvSpPr>
          <p:cNvPr id="2" name="半闭框 1"/>
          <p:cNvSpPr/>
          <p:nvPr/>
        </p:nvSpPr>
        <p:spPr>
          <a:xfrm>
            <a:off x="9872063" y="2689981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半闭框 18"/>
          <p:cNvSpPr/>
          <p:nvPr/>
        </p:nvSpPr>
        <p:spPr>
          <a:xfrm>
            <a:off x="10046185" y="287067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半闭框 19"/>
          <p:cNvSpPr/>
          <p:nvPr/>
        </p:nvSpPr>
        <p:spPr>
          <a:xfrm rot="10800000">
            <a:off x="11160733" y="3319748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半闭框 20"/>
          <p:cNvSpPr/>
          <p:nvPr/>
        </p:nvSpPr>
        <p:spPr>
          <a:xfrm rot="10800000">
            <a:off x="11252616" y="3425060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33694" y="3066536"/>
            <a:ext cx="130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柱状图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123582" y="2707138"/>
            <a:ext cx="3962147" cy="0"/>
          </a:xfrm>
          <a:prstGeom prst="line">
            <a:avLst/>
          </a:prstGeom>
          <a:ln w="4445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74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518242" y="3792914"/>
            <a:ext cx="3962147" cy="0"/>
          </a:xfrm>
          <a:prstGeom prst="line">
            <a:avLst/>
          </a:prstGeom>
          <a:ln w="44450">
            <a:gradFill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26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1B869BB-744D-48F0-A3BD-829C7EC34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1" y="1379161"/>
            <a:ext cx="1882303" cy="4176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F55881-07F8-4DBD-81A7-96E73D017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57" y="1540890"/>
            <a:ext cx="6890206" cy="3768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" b="57387"/>
          <a:stretch>
            <a:fillRect/>
          </a:stretch>
        </p:blipFill>
        <p:spPr>
          <a:xfrm>
            <a:off x="12700" y="-175098"/>
            <a:ext cx="12192000" cy="7033098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5400" y="1402468"/>
            <a:ext cx="12192000" cy="405433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78000">
                <a:schemeClr val="accent4">
                  <a:lumMod val="75000"/>
                </a:schemeClr>
              </a:gs>
              <a:gs pos="39000">
                <a:schemeClr val="accent4">
                  <a:lumMod val="64000"/>
                  <a:lumOff val="36000"/>
                </a:schemeClr>
              </a:gs>
            </a:gsLst>
            <a:lin ang="2700000" scaled="0"/>
            <a:tileRect/>
          </a:gradFill>
          <a:ln w="19050" cap="flat" cmpd="sng" algn="ctr">
            <a:gradFill flip="none" rotWithShape="1">
              <a:gsLst>
                <a:gs pos="1000">
                  <a:schemeClr val="accent4">
                    <a:lumMod val="5000"/>
                    <a:lumOff val="95000"/>
                    <a:alpha val="5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2700000" scaled="0"/>
              <a:tileRect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400" y="1401203"/>
            <a:ext cx="12166600" cy="405433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  <a:lumMod val="0"/>
                </a:schemeClr>
              </a:gs>
              <a:gs pos="73000">
                <a:schemeClr val="accent5">
                  <a:lumMod val="0"/>
                  <a:alpha val="6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4967" y="4610669"/>
            <a:ext cx="9267615" cy="3279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8474559" y="5377041"/>
            <a:ext cx="3768241" cy="3564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5583" t="28942" r="30750"/>
          <a:stretch>
            <a:fillRect/>
          </a:stretch>
        </p:blipFill>
        <p:spPr>
          <a:xfrm>
            <a:off x="4894664" y="1283633"/>
            <a:ext cx="4156921" cy="393254"/>
          </a:xfrm>
          <a:prstGeom prst="rect">
            <a:avLst/>
          </a:prstGeom>
        </p:spPr>
      </p:pic>
      <p:sp>
        <p:nvSpPr>
          <p:cNvPr id="2" name="半闭框 1"/>
          <p:cNvSpPr/>
          <p:nvPr/>
        </p:nvSpPr>
        <p:spPr>
          <a:xfrm>
            <a:off x="9507035" y="1594251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半闭框 18"/>
          <p:cNvSpPr/>
          <p:nvPr/>
        </p:nvSpPr>
        <p:spPr>
          <a:xfrm>
            <a:off x="9681157" y="177494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半闭框 19"/>
          <p:cNvSpPr/>
          <p:nvPr/>
        </p:nvSpPr>
        <p:spPr>
          <a:xfrm rot="10800000">
            <a:off x="11057102" y="217128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半闭框 20"/>
          <p:cNvSpPr/>
          <p:nvPr/>
        </p:nvSpPr>
        <p:spPr>
          <a:xfrm rot="10800000">
            <a:off x="11185561" y="2322315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03340" y="1938813"/>
            <a:ext cx="4949825" cy="3683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时序</a:t>
            </a:r>
            <a:r>
              <a:rPr lang="zh-CN" altLang="en-US" sz="2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</a:p>
          <a:p>
            <a:pPr lvl="0" algn="l">
              <a:buClrTx/>
              <a:buSzTx/>
              <a:buFontTx/>
            </a:pPr>
            <a:endParaRPr lang="en-US" altLang="zh-CN" sz="2800" dirty="0">
              <a:solidFill>
                <a:schemeClr val="bg2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758554" y="1611408"/>
            <a:ext cx="3962147" cy="0"/>
          </a:xfrm>
          <a:prstGeom prst="line">
            <a:avLst/>
          </a:prstGeom>
          <a:ln w="4445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74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451187" y="2690169"/>
            <a:ext cx="3962147" cy="0"/>
          </a:xfrm>
          <a:prstGeom prst="line">
            <a:avLst/>
          </a:prstGeom>
          <a:ln w="44450">
            <a:gradFill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26000">
                  <a:schemeClr val="accent4">
                    <a:lumMod val="42000"/>
                    <a:lumOff val="58000"/>
                    <a:alpha val="0"/>
                  </a:schemeClr>
                </a:gs>
              </a:gsLst>
              <a:lin ang="0" scaled="0"/>
            </a:gra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58DC7AE-94DC-42CD-946A-B8CBBE0D4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585" y="3188975"/>
            <a:ext cx="2712182" cy="2063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40CC07-A467-4FFC-B7EF-E7BF8B69F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18" y="687196"/>
            <a:ext cx="8347144" cy="3056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98E5CE-FF22-47AA-B86D-FFF4ABC6B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51" y="3914533"/>
            <a:ext cx="8335811" cy="1974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0">
                <a:schemeClr val="accent5">
                  <a:lumMod val="0"/>
                  <a:lumOff val="100000"/>
                </a:schemeClr>
              </a:gs>
              <a:gs pos="65000">
                <a:srgbClr val="18374C"/>
              </a:gs>
              <a:gs pos="28000">
                <a:srgbClr val="50708B"/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t="-57744" b="-28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rgbClr val="00314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7"/>
          <a:stretch>
            <a:fillRect/>
          </a:stretch>
        </p:blipFill>
        <p:spPr>
          <a:xfrm>
            <a:off x="0" y="-35512"/>
            <a:ext cx="12192000" cy="6893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duotone>
              <a:srgbClr val="033753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2" b="89995" l="9954" r="89931">
                        <a14:foregroundMark x1="47106" y1="8899" x2="50386" y2="30658"/>
                        <a14:foregroundMark x1="50386" y1="30658" x2="47261" y2="38092"/>
                        <a14:foregroundMark x1="47261" y1="38092" x2="48765" y2="40972"/>
                        <a14:foregroundMark x1="49537" y1="6662" x2="49537" y2="7330"/>
                        <a14:foregroundMark x1="49537" y1="41255" x2="47685" y2="48457"/>
                        <a14:foregroundMark x1="47878" y1="51106" x2="50772" y2="85545"/>
                        <a14:foregroundMark x1="60340" y1="51337" x2="59761" y2="51415"/>
                        <a14:foregroundMark x1="48341" y1="85622" x2="51235" y2="86368"/>
                        <a14:foregroundMark x1="48650" y1="84748" x2="51427" y2="86600"/>
                        <a14:foregroundMark x1="52006" y1="84825" x2="47762" y2="87269"/>
                        <a14:foregroundMark x1="46991" y1="82665" x2="47878" y2="84234"/>
                        <a14:foregroundMark x1="48225" y1="82742" x2="45988" y2="82227"/>
                        <a14:foregroundMark x1="43904" y1="62217" x2="45216" y2="64223"/>
                        <a14:foregroundMark x1="46103" y1="66898" x2="45563" y2="68210"/>
                        <a14:foregroundMark x1="43326" y1="47479" x2="44907" y2="47479"/>
                        <a14:foregroundMark x1="43017" y1="49100" x2="44097" y2="49331"/>
                        <a14:foregroundMark x1="48765" y1="45988" x2="49460" y2="48894"/>
                        <a14:backgroundMark x1="53434" y1="49254" x2="52315" y2="54527"/>
                        <a14:backgroundMark x1="52006" y1="42361" x2="53897" y2="48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95" y="0"/>
            <a:ext cx="457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850" y="2547382"/>
            <a:ext cx="373888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朴素贝叶斯分类</a:t>
            </a:r>
            <a:endParaRPr lang="en-US" altLang="zh-CN" sz="4000" b="1" dirty="0">
              <a:solidFill>
                <a:schemeClr val="accent1">
                  <a:lumMod val="90000"/>
                  <a:lumOff val="1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endParaRPr lang="en-US" altLang="zh-CN" sz="12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4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情感分析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22300" y="2306116"/>
            <a:ext cx="170688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机器</a:t>
            </a:r>
            <a:endParaRPr lang="en-US" altLang="zh-CN" sz="3600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6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9762" y="449763"/>
            <a:ext cx="3317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weibo_senti_100k</a:t>
            </a:r>
          </a:p>
          <a:p>
            <a:r>
              <a:rPr lang="en-US" altLang="zh-CN" b="0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https://github.com/SophonPlus/ChineseNlpCorpus/blob/master/datasets/weibo_senti_100k/intro.ipynb</a:t>
            </a:r>
          </a:p>
        </p:txBody>
      </p:sp>
      <p:sp>
        <p:nvSpPr>
          <p:cNvPr id="13" name="半闭框 12"/>
          <p:cNvSpPr/>
          <p:nvPr/>
        </p:nvSpPr>
        <p:spPr>
          <a:xfrm>
            <a:off x="87859" y="333336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半闭框 13"/>
          <p:cNvSpPr/>
          <p:nvPr/>
        </p:nvSpPr>
        <p:spPr>
          <a:xfrm>
            <a:off x="115923" y="4176872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半闭框 14"/>
          <p:cNvSpPr/>
          <p:nvPr/>
        </p:nvSpPr>
        <p:spPr>
          <a:xfrm rot="10800000">
            <a:off x="2425900" y="5108013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半闭框 15"/>
          <p:cNvSpPr/>
          <p:nvPr/>
        </p:nvSpPr>
        <p:spPr>
          <a:xfrm rot="10800000">
            <a:off x="3284588" y="1483724"/>
            <a:ext cx="404422" cy="393254"/>
          </a:xfrm>
          <a:prstGeom prst="halfFrame">
            <a:avLst>
              <a:gd name="adj1" fmla="val 11281"/>
              <a:gd name="adj2" fmla="val 10745"/>
            </a:avLst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7BF918-2558-4FAC-AAD1-9D2F30739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633" y="448424"/>
            <a:ext cx="4831086" cy="24638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AAC90A6-07D6-4B2F-B6D0-55961E4C4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460" y="3668837"/>
            <a:ext cx="4780915" cy="255613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6505C2-AA88-4B80-B00D-F1F096E9FC67}"/>
              </a:ext>
            </a:extLst>
          </p:cNvPr>
          <p:cNvSpPr txBox="1"/>
          <p:nvPr/>
        </p:nvSpPr>
        <p:spPr>
          <a:xfrm>
            <a:off x="279762" y="4373499"/>
            <a:ext cx="2481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sklearn.naive_bayes.MultinomialNB</a:t>
            </a:r>
            <a:r>
              <a:rPr lang="en-US" altLang="zh-CN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br>
              <a:rPr lang="en-US" altLang="zh-CN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b="0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进行贝叶斯算法预测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COMMONDATA" val="eyJoZGlkIjoiM2Y0Nzg3MWFjNjliMTgwYjJjNDAwMzc5YzhiNDMxZ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9">
      <a:dk1>
        <a:srgbClr val="201D47"/>
      </a:dk1>
      <a:lt1>
        <a:srgbClr val="E7E6E6"/>
      </a:lt1>
      <a:dk2>
        <a:srgbClr val="033753"/>
      </a:dk2>
      <a:lt2>
        <a:srgbClr val="FFFFFF"/>
      </a:lt2>
      <a:accent1>
        <a:srgbClr val="002B41"/>
      </a:accent1>
      <a:accent2>
        <a:srgbClr val="033753"/>
      </a:accent2>
      <a:accent3>
        <a:srgbClr val="285370"/>
      </a:accent3>
      <a:accent4>
        <a:srgbClr val="50708B"/>
      </a:accent4>
      <a:accent5>
        <a:srgbClr val="00B3F2"/>
      </a:accent5>
      <a:accent6>
        <a:srgbClr val="757575"/>
      </a:accent6>
      <a:hlink>
        <a:srgbClr val="BDBDBD"/>
      </a:hlink>
      <a:folHlink>
        <a:srgbClr val="FFFFF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270</Words>
  <Application>Microsoft Office PowerPoint</Application>
  <PresentationFormat>宽屏</PresentationFormat>
  <Paragraphs>76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Roboto Regular</vt:lpstr>
      <vt:lpstr>STHeiti</vt:lpstr>
      <vt:lpstr>等线</vt:lpstr>
      <vt:lpstr>华文中宋</vt:lpstr>
      <vt:lpstr>宋体</vt:lpstr>
      <vt:lpstr>微软雅黑</vt:lpstr>
      <vt:lpstr>微软雅黑 Light</vt:lpstr>
      <vt:lpstr>Arial</vt:lpstr>
      <vt:lpstr>JetBrains Mono</vt:lpstr>
      <vt:lpstr>Roboto</vt:lpstr>
      <vt:lpstr>Stencil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Nigel</dc:creator>
  <cp:lastModifiedBy>李 彦墨</cp:lastModifiedBy>
  <cp:revision>550</cp:revision>
  <dcterms:created xsi:type="dcterms:W3CDTF">2021-11-06T07:58:00Z</dcterms:created>
  <dcterms:modified xsi:type="dcterms:W3CDTF">2023-12-07T05:53:49Z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B7B8BDF30D8B4E45B90CFBBCBDADA09A_12</vt:lpwstr>
  </property>
  <property fmtid="{D5CDD505-2E9C-101B-9397-08002B2CF9AE}" pid="3" name="KSOProductBuildVer">
    <vt:lpwstr>2052-12.1.0.15712</vt:lpwstr>
  </property>
</Properties>
</file>